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5"/>
  </p:notesMasterIdLst>
  <p:sldIdLst>
    <p:sldId id="257" r:id="rId2"/>
    <p:sldId id="334" r:id="rId3"/>
    <p:sldId id="369" r:id="rId4"/>
    <p:sldId id="368" r:id="rId5"/>
    <p:sldId id="315" r:id="rId6"/>
    <p:sldId id="376" r:id="rId7"/>
    <p:sldId id="336" r:id="rId8"/>
    <p:sldId id="366" r:id="rId9"/>
    <p:sldId id="375" r:id="rId10"/>
    <p:sldId id="383" r:id="rId11"/>
    <p:sldId id="377" r:id="rId12"/>
    <p:sldId id="282" r:id="rId13"/>
    <p:sldId id="351" r:id="rId14"/>
    <p:sldId id="362" r:id="rId15"/>
    <p:sldId id="360" r:id="rId16"/>
    <p:sldId id="335" r:id="rId17"/>
    <p:sldId id="353" r:id="rId18"/>
    <p:sldId id="384" r:id="rId19"/>
    <p:sldId id="363" r:id="rId20"/>
    <p:sldId id="381" r:id="rId21"/>
    <p:sldId id="354" r:id="rId22"/>
    <p:sldId id="380" r:id="rId23"/>
    <p:sldId id="364" r:id="rId24"/>
    <p:sldId id="382" r:id="rId25"/>
    <p:sldId id="367" r:id="rId26"/>
    <p:sldId id="379" r:id="rId27"/>
    <p:sldId id="386" r:id="rId28"/>
    <p:sldId id="378" r:id="rId29"/>
    <p:sldId id="356" r:id="rId30"/>
    <p:sldId id="371" r:id="rId31"/>
    <p:sldId id="385" r:id="rId32"/>
    <p:sldId id="361" r:id="rId33"/>
    <p:sldId id="344" r:id="rId34"/>
    <p:sldId id="357" r:id="rId35"/>
    <p:sldId id="374" r:id="rId36"/>
    <p:sldId id="352" r:id="rId37"/>
    <p:sldId id="365" r:id="rId38"/>
    <p:sldId id="343" r:id="rId39"/>
    <p:sldId id="355" r:id="rId40"/>
    <p:sldId id="372" r:id="rId41"/>
    <p:sldId id="373" r:id="rId42"/>
    <p:sldId id="370" r:id="rId43"/>
    <p:sldId id="27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2"/>
    <p:restoredTop sz="94410"/>
  </p:normalViewPr>
  <p:slideViewPr>
    <p:cSldViewPr snapToGrid="0" snapToObjects="1">
      <p:cViewPr varScale="1">
        <p:scale>
          <a:sx n="105" d="100"/>
          <a:sy n="105" d="100"/>
        </p:scale>
        <p:origin x="2312"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9/25/22</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9/25/22</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suhornets.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eb3.ncaa.org/ecwr3/"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2022-2023</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2022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(2)</a:t>
            </a:r>
          </a:p>
          <a:p>
            <a:r>
              <a:rPr lang="en-US" sz="2600" dirty="0">
                <a:solidFill>
                  <a:srgbClr val="0070C0"/>
                </a:solidFill>
                <a:effectLst>
                  <a:glow>
                    <a:srgbClr val="C00000">
                      <a:alpha val="83000"/>
                    </a:srgbClr>
                  </a:glow>
                  <a:outerShdw blurRad="50800" dist="50800" dir="2700000" algn="ctr" rotWithShape="0">
                    <a:srgbClr val="FF0000"/>
                  </a:outerShdw>
                </a:effectLst>
                <a:latin typeface="Arial"/>
                <a:cs typeface="Arial"/>
              </a:rPr>
              <a:t>University of Kansas (1)</a:t>
            </a:r>
          </a:p>
          <a:p>
            <a:r>
              <a:rPr lang="en-US" sz="2600" dirty="0">
                <a:effectLst>
                  <a:glow>
                    <a:srgbClr val="C00000">
                      <a:alpha val="83000"/>
                    </a:srgbClr>
                  </a:glow>
                  <a:outerShdw blurRad="50800" dist="50800" dir="2700000" algn="ctr" rotWithShape="0">
                    <a:srgbClr val="FFFF00"/>
                  </a:outerShdw>
                </a:effectLst>
                <a:latin typeface="Arial"/>
                <a:cs typeface="Arial"/>
              </a:rPr>
              <a:t>Fort Hays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Towson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35580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2021-2022</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2021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C00000"/>
                  </a:outerShdw>
                </a:effectLst>
                <a:latin typeface="Arial"/>
                <a:cs typeface="Arial"/>
              </a:rPr>
              <a:t>University of Louisville (1)</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r>
              <a:rPr lang="en-US" sz="2600" dirty="0">
                <a:effectLst>
                  <a:glow>
                    <a:srgbClr val="C00000">
                      <a:alpha val="83000"/>
                    </a:srgbClr>
                  </a:glow>
                  <a:outerShdw blurRad="50800" dist="50800" dir="2700000" algn="ctr" rotWithShape="0">
                    <a:srgbClr val="C00000"/>
                  </a:outerShdw>
                </a:effectLst>
                <a:latin typeface="Arial"/>
                <a:cs typeface="Arial"/>
              </a:rPr>
              <a:t>Friends University (1)</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1253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(6)</a:t>
            </a:r>
          </a:p>
          <a:p>
            <a:r>
              <a:rPr lang="en-US" sz="2600" dirty="0">
                <a:latin typeface="Arial"/>
                <a:cs typeface="Arial"/>
              </a:rPr>
              <a:t>Kansas State University (1)</a:t>
            </a:r>
          </a:p>
          <a:p>
            <a:r>
              <a:rPr lang="en-US" sz="2600" dirty="0">
                <a:latin typeface="Arial"/>
                <a:cs typeface="Arial"/>
              </a:rPr>
              <a:t>North Texas</a:t>
            </a:r>
          </a:p>
          <a:p>
            <a:r>
              <a:rPr lang="en-US" sz="2600" dirty="0">
                <a:latin typeface="Arial"/>
                <a:cs typeface="Arial"/>
              </a:rPr>
              <a:t>Louisiana-Monroe (1)</a:t>
            </a:r>
          </a:p>
          <a:p>
            <a:r>
              <a:rPr lang="en-US" sz="2600" dirty="0">
                <a:latin typeface="Arial"/>
                <a:cs typeface="Arial"/>
              </a:rPr>
              <a:t>West Point – U.S. Army (3)</a:t>
            </a:r>
          </a:p>
          <a:p>
            <a:r>
              <a:rPr lang="en-US" sz="2600" dirty="0">
                <a:latin typeface="Arial"/>
                <a:cs typeface="Arial"/>
              </a:rPr>
              <a:t>North Carolina A&amp;T State</a:t>
            </a:r>
          </a:p>
          <a:p>
            <a:r>
              <a:rPr lang="en-US" sz="2600" dirty="0">
                <a:latin typeface="Arial"/>
                <a:cs typeface="Arial"/>
              </a:rPr>
              <a:t>University of Kansas (2)</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(5)</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a:t>
            </a:r>
          </a:p>
          <a:p>
            <a:r>
              <a:rPr lang="en-US" dirty="0">
                <a:latin typeface="Arial"/>
                <a:cs typeface="Arial"/>
              </a:rPr>
              <a:t>Oklahoma Baptist</a:t>
            </a:r>
          </a:p>
          <a:p>
            <a:r>
              <a:rPr lang="en-US" dirty="0">
                <a:latin typeface="Arial"/>
                <a:cs typeface="Arial"/>
              </a:rPr>
              <a:t>Southwestern College</a:t>
            </a:r>
          </a:p>
          <a:p>
            <a:r>
              <a:rPr lang="en-US" dirty="0">
                <a:latin typeface="Arial"/>
                <a:cs typeface="Arial"/>
              </a:rPr>
              <a:t>Fresno Pacific University</a:t>
            </a:r>
          </a:p>
          <a:p>
            <a:r>
              <a:rPr lang="en-US" dirty="0">
                <a:latin typeface="Arial"/>
                <a:cs typeface="Arial"/>
              </a:rPr>
              <a:t>Missouri S &amp; T University</a:t>
            </a:r>
          </a:p>
          <a:p>
            <a:r>
              <a:rPr lang="en-US" dirty="0">
                <a:latin typeface="Arial"/>
                <a:cs typeface="Arial"/>
              </a:rPr>
              <a:t>Friends University</a:t>
            </a:r>
          </a:p>
          <a:p>
            <a:r>
              <a:rPr lang="en-US" dirty="0">
                <a:latin typeface="Arial"/>
                <a:cs typeface="Arial"/>
              </a:rPr>
              <a:t>Washburn University</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a:solidFill>
            <a:schemeClr val="accent1">
              <a:alpha val="36256"/>
            </a:schemeClr>
          </a:solidFill>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effectLst>
                  <a:outerShdw blurRad="50800" dist="50800" dir="5400000" algn="ctr" rotWithShape="0">
                    <a:srgbClr val="FFFF00"/>
                  </a:outerShdw>
                </a:effectLst>
                <a:latin typeface="Arial"/>
                <a:cs typeface="Arial"/>
              </a:rPr>
              <a:t>Emporia State University </a:t>
            </a:r>
            <a:r>
              <a:rPr lang="en-US" sz="2600" dirty="0">
                <a:latin typeface="Arial"/>
                <a:cs typeface="Arial"/>
              </a:rPr>
              <a:t>(1)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Emporia State University – Emporia KS – NCAA D2</a:t>
            </a:r>
          </a:p>
          <a:p>
            <a:pPr lvl="1"/>
            <a:r>
              <a:rPr lang="en-US" dirty="0"/>
              <a:t>Steven Blocker – </a:t>
            </a:r>
            <a:r>
              <a:rPr lang="en-US" dirty="0">
                <a:hlinkClick r:id="rId4"/>
              </a:rPr>
              <a:t>www.esuhornets.com</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16</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1222905"/>
            <a:ext cx="4884132" cy="5360457"/>
          </a:xfrm>
        </p:spPr>
      </p:pic>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Graceland University,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p:txBody>
          <a:bodyPr/>
          <a:lstStyle/>
          <a:p>
            <a:r>
              <a:rPr lang="en-US" dirty="0">
                <a:hlinkClick r:id="rId2"/>
              </a:rPr>
              <a:t>CollegeEligibilityRequirementsperKSHSAA</a:t>
            </a:r>
            <a:endParaRPr lang="en-US"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20</a:t>
            </a:fld>
            <a:endParaRPr lang="en-US" dirty="0"/>
          </a:p>
        </p:txBody>
      </p:sp>
    </p:spTree>
    <p:extLst>
      <p:ext uri="{BB962C8B-B14F-4D97-AF65-F5344CB8AC3E}">
        <p14:creationId xmlns:p14="http://schemas.microsoft.com/office/powerpoint/2010/main" val="786341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Students involved in school and community activities</a:t>
            </a:r>
          </a:p>
          <a:p>
            <a:pPr marL="114300" indent="0" algn="ctr">
              <a:buNone/>
            </a:pPr>
            <a:endParaRPr lang="en-US" sz="11200" dirty="0">
              <a:latin typeface="Arial"/>
              <a:cs typeface="Arial"/>
            </a:endParaRPr>
          </a:p>
          <a:p>
            <a:pPr marL="114300" indent="0" algn="ctr">
              <a:buNone/>
            </a:pPr>
            <a:r>
              <a:rPr lang="en-US" sz="11200"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28617" y="1332641"/>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 or a 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9600" dirty="0">
              <a:latin typeface="Arial"/>
              <a:cs typeface="Arial"/>
            </a:endParaRPr>
          </a:p>
          <a:p>
            <a:r>
              <a:rPr lang="en-US" sz="9600" dirty="0">
                <a:latin typeface="Arial"/>
                <a:cs typeface="Arial"/>
              </a:rPr>
              <a:t>Standardized Test Score -</a:t>
            </a:r>
          </a:p>
          <a:p>
            <a:pPr lvl="1"/>
            <a:r>
              <a:rPr lang="en-US" sz="7200" dirty="0">
                <a:latin typeface="Arial"/>
                <a:cs typeface="Arial"/>
              </a:rPr>
              <a:t>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Completing FAFSA</a:t>
            </a:r>
          </a:p>
        </p:txBody>
      </p:sp>
      <p:pic>
        <p:nvPicPr>
          <p:cNvPr id="6" name="FAFSA Process 2022_b4imp2.mp4" descr="FAFSA Process 2022_b4imp2.mp4">
            <a:hlinkClick r:id="" action="ppaction://media"/>
            <a:extLst>
              <a:ext uri="{FF2B5EF4-FFF2-40B4-BE49-F238E27FC236}">
                <a16:creationId xmlns:a16="http://schemas.microsoft.com/office/drawing/2014/main" id="{377B7A9C-AC0A-2900-5420-654BD8686E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581" y="1532065"/>
            <a:ext cx="8123237" cy="4649787"/>
          </a:xfrm>
        </p:spPr>
      </p:pic>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518578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highlight>
                  <a:srgbClr val="FFFF00"/>
                </a:highlight>
                <a:latin typeface="Arial"/>
                <a:cs typeface="Arial"/>
                <a:hlinkClick r:id="rId2"/>
              </a:rPr>
              <a:t>Make certain your child registers for the NCAA Clearinghouse</a:t>
            </a:r>
            <a:endParaRPr lang="en-US" sz="2600" dirty="0">
              <a:highlight>
                <a:srgbClr val="FFFF00"/>
              </a:highlight>
              <a:latin typeface="Arial"/>
              <a:cs typeface="Arial"/>
            </a:endParaRPr>
          </a:p>
          <a:p>
            <a:r>
              <a:rPr lang="en-US" sz="2600" dirty="0">
                <a:highlight>
                  <a:srgbClr val="FFFF00"/>
                </a:highlight>
                <a:latin typeface="Arial"/>
                <a:cs typeface="Arial"/>
                <a:hlinkClick r:id="rId3"/>
              </a:rPr>
              <a:t>Review “Guide for Student-Athlete Parents</a:t>
            </a:r>
            <a:endParaRPr lang="en-US" sz="2600"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34</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35</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a:t>
            </a:r>
            <a:r>
              <a:rPr lang="en-US">
                <a:latin typeface="Arial"/>
                <a:cs typeface="Arial"/>
              </a:rPr>
              <a:t>in 2022.</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42</a:t>
            </a:fld>
            <a:endParaRPr lang="en-US" dirty="0"/>
          </a:p>
        </p:txBody>
      </p:sp>
    </p:spTree>
    <p:extLst>
      <p:ext uri="{BB962C8B-B14F-4D97-AF65-F5344CB8AC3E}">
        <p14:creationId xmlns:p14="http://schemas.microsoft.com/office/powerpoint/2010/main" val="264227122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43</a:t>
            </a:fld>
            <a:endParaRPr lang="en-US" dirty="0"/>
          </a:p>
        </p:txBody>
      </p:sp>
    </p:spTree>
    <p:extLst>
      <p:ext uri="{BB962C8B-B14F-4D97-AF65-F5344CB8AC3E}">
        <p14:creationId xmlns:p14="http://schemas.microsoft.com/office/powerpoint/2010/main" val="7027291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Washburn University</a:t>
            </a:r>
          </a:p>
          <a:p>
            <a:pPr lvl="1"/>
            <a:r>
              <a:rPr lang="en-US" sz="2400" dirty="0"/>
              <a:t>Topeka, Kansas</a:t>
            </a:r>
          </a:p>
          <a:p>
            <a:r>
              <a:rPr lang="en-US" sz="2800" b="1" dirty="0"/>
              <a:t>Friends University</a:t>
            </a:r>
          </a:p>
          <a:p>
            <a:pPr lvl="1"/>
            <a:r>
              <a:rPr lang="en-US" sz="2400" dirty="0"/>
              <a:t>Wichita, Kansas</a:t>
            </a:r>
            <a:endParaRPr lang="en-US" sz="2800" b="1" dirty="0"/>
          </a:p>
          <a:p>
            <a:r>
              <a:rPr lang="en-US" sz="2800" b="1" dirty="0"/>
              <a:t>University of Missouri</a:t>
            </a:r>
          </a:p>
          <a:p>
            <a:pPr lvl="1"/>
            <a:r>
              <a:rPr lang="en-US" sz="2400" dirty="0"/>
              <a:t>Columbia, Missouri</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4937965"/>
          </a:xfrm>
        </p:spPr>
        <p:txBody>
          <a:bodyPr>
            <a:normAutofit fontScale="550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700"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900" b="1" dirty="0"/>
              <a:t>Washburn University</a:t>
            </a:r>
          </a:p>
          <a:p>
            <a:pPr lvl="1"/>
            <a:r>
              <a:rPr lang="en-US" sz="2500" dirty="0"/>
              <a:t>Topeka, Kansas</a:t>
            </a:r>
          </a:p>
          <a:p>
            <a:r>
              <a:rPr lang="en-US" sz="2800" b="1" dirty="0"/>
              <a:t>Pittsburg State University</a:t>
            </a:r>
          </a:p>
          <a:p>
            <a:pPr lvl="1"/>
            <a:r>
              <a:rPr lang="en-US" sz="2400" dirty="0"/>
              <a:t>Pittsburg,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8</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9</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20562</TotalTime>
  <Words>2130</Words>
  <Application>Microsoft Macintosh PowerPoint</Application>
  <PresentationFormat>On-screen Show (4:3)</PresentationFormat>
  <Paragraphs>508</Paragraphs>
  <Slides>43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Bodoni 72 Book</vt:lpstr>
      <vt:lpstr>Bradley Hand</vt:lpstr>
      <vt:lpstr>Calibri</vt:lpstr>
      <vt:lpstr>Cambria</vt:lpstr>
      <vt:lpstr>Impact</vt:lpstr>
      <vt:lpstr>Adjacency</vt:lpstr>
      <vt:lpstr>Shocker Track Club</vt:lpstr>
      <vt:lpstr>STC Recruiting Connections</vt:lpstr>
      <vt:lpstr>How STC Can Assist</vt:lpstr>
      <vt:lpstr>STC Social Media</vt:lpstr>
      <vt:lpstr>Early Recruiting Process</vt:lpstr>
      <vt:lpstr>Alternate Recruiting </vt:lpstr>
      <vt:lpstr>STC University Connections</vt:lpstr>
      <vt:lpstr>Questions</vt:lpstr>
      <vt:lpstr>ADDITIONAL STC CLUB INFORMATION</vt:lpstr>
      <vt:lpstr>Letters of Intent 2022-2023</vt:lpstr>
      <vt:lpstr>Letters of Intent 2021-2022</vt:lpstr>
      <vt:lpstr>To The Future…</vt:lpstr>
      <vt:lpstr>Letters of Intent 2020-2021</vt:lpstr>
      <vt:lpstr>Letters of Intent 2019-2020</vt:lpstr>
      <vt:lpstr>STC University Contacts…</vt:lpstr>
      <vt:lpstr>RECRUITING AND COLLEGE</vt:lpstr>
      <vt:lpstr>Education First…</vt:lpstr>
      <vt:lpstr>… and Last</vt:lpstr>
      <vt:lpstr>NCAA Requirements…</vt:lpstr>
      <vt:lpstr>Other Requirements</vt:lpstr>
      <vt:lpstr>Things to Consider…</vt:lpstr>
      <vt:lpstr>Scholarships Available…</vt:lpstr>
      <vt:lpstr>Collegiate Athletes …</vt:lpstr>
      <vt:lpstr>Collegiate Athletes …</vt:lpstr>
      <vt:lpstr>College Coaches Look For..</vt:lpstr>
      <vt:lpstr>Athletic Standard Marks ..</vt:lpstr>
      <vt:lpstr>Sample Standard Marks ..</vt:lpstr>
      <vt:lpstr>Academic Requirements ..</vt:lpstr>
      <vt:lpstr>What You Can Do…</vt:lpstr>
      <vt:lpstr>… and also do this…</vt:lpstr>
      <vt:lpstr>Completing FAFSA</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SHOCKER TRACK CLUB OVERVIEW</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437</cp:revision>
  <cp:lastPrinted>2019-09-24T23:03:11Z</cp:lastPrinted>
  <dcterms:created xsi:type="dcterms:W3CDTF">2018-08-17T20:41:46Z</dcterms:created>
  <dcterms:modified xsi:type="dcterms:W3CDTF">2022-09-26T01:19:01Z</dcterms:modified>
</cp:coreProperties>
</file>