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7"/>
  </p:notesMasterIdLst>
  <p:sldIdLst>
    <p:sldId id="257" r:id="rId2"/>
    <p:sldId id="370" r:id="rId3"/>
    <p:sldId id="278" r:id="rId4"/>
    <p:sldId id="334" r:id="rId5"/>
    <p:sldId id="369" r:id="rId6"/>
    <p:sldId id="368" r:id="rId7"/>
    <p:sldId id="315" r:id="rId8"/>
    <p:sldId id="376" r:id="rId9"/>
    <p:sldId id="336" r:id="rId10"/>
    <p:sldId id="377" r:id="rId11"/>
    <p:sldId id="351" r:id="rId12"/>
    <p:sldId id="366" r:id="rId13"/>
    <p:sldId id="375" r:id="rId14"/>
    <p:sldId id="282" r:id="rId15"/>
    <p:sldId id="362" r:id="rId16"/>
    <p:sldId id="360" r:id="rId17"/>
    <p:sldId id="335" r:id="rId18"/>
    <p:sldId id="353" r:id="rId19"/>
    <p:sldId id="363" r:id="rId20"/>
    <p:sldId id="354" r:id="rId21"/>
    <p:sldId id="364" r:id="rId22"/>
    <p:sldId id="367" r:id="rId23"/>
    <p:sldId id="378" r:id="rId24"/>
    <p:sldId id="356" r:id="rId25"/>
    <p:sldId id="371" r:id="rId26"/>
    <p:sldId id="361" r:id="rId27"/>
    <p:sldId id="344" r:id="rId28"/>
    <p:sldId id="357" r:id="rId29"/>
    <p:sldId id="374" r:id="rId30"/>
    <p:sldId id="352" r:id="rId31"/>
    <p:sldId id="365" r:id="rId32"/>
    <p:sldId id="343" r:id="rId33"/>
    <p:sldId id="355" r:id="rId34"/>
    <p:sldId id="372" r:id="rId35"/>
    <p:sldId id="37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p:restoredTop sz="94419"/>
  </p:normalViewPr>
  <p:slideViewPr>
    <p:cSldViewPr snapToGrid="0" snapToObjects="1">
      <p:cViewPr varScale="1">
        <p:scale>
          <a:sx n="108" d="100"/>
          <a:sy n="108" d="100"/>
        </p:scale>
        <p:origin x="2184"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4/11/21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4/11/21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4/11/21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4/11/21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4/11/21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4/11/21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4/11/21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4/11/21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4/11/21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4/11/21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4/11/21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4/11/21</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4/11/21</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prairiefire.knox.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eb3.ncaa.org/ecwr3/"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Recruiting for High School Athletes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latin typeface="Arial"/>
                <a:cs typeface="Arial"/>
              </a:rPr>
              <a:t>Emporia State University (1)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12</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13</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(8)</a:t>
            </a:r>
          </a:p>
          <a:p>
            <a:r>
              <a:rPr lang="en-US" sz="2600" dirty="0">
                <a:latin typeface="Arial"/>
                <a:cs typeface="Arial"/>
              </a:rPr>
              <a:t>Kansas State University (2)</a:t>
            </a:r>
          </a:p>
          <a:p>
            <a:r>
              <a:rPr lang="en-US" sz="2600" dirty="0">
                <a:latin typeface="Arial"/>
                <a:cs typeface="Arial"/>
              </a:rPr>
              <a:t>North Texas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North Carolina A&amp;T State</a:t>
            </a:r>
          </a:p>
          <a:p>
            <a:r>
              <a:rPr lang="en-US" sz="2600" dirty="0">
                <a:latin typeface="Arial"/>
                <a:cs typeface="Arial"/>
              </a:rPr>
              <a:t>University of Kansas (1)</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(3)</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 (1)</a:t>
            </a:r>
          </a:p>
          <a:p>
            <a:r>
              <a:rPr lang="en-US" dirty="0">
                <a:latin typeface="Arial"/>
                <a:cs typeface="Arial"/>
              </a:rPr>
              <a:t>Oklahoma Baptist (1)</a:t>
            </a:r>
          </a:p>
          <a:p>
            <a:r>
              <a:rPr lang="en-US" dirty="0">
                <a:latin typeface="Arial"/>
                <a:cs typeface="Arial"/>
              </a:rPr>
              <a:t>Southwestern College</a:t>
            </a:r>
          </a:p>
          <a:p>
            <a:r>
              <a:rPr lang="en-US" dirty="0">
                <a:latin typeface="Arial"/>
                <a:cs typeface="Arial"/>
              </a:rPr>
              <a:t>Fresno Pacific University (1)</a:t>
            </a:r>
          </a:p>
          <a:p>
            <a:r>
              <a:rPr lang="en-US" dirty="0">
                <a:latin typeface="Arial"/>
                <a:cs typeface="Arial"/>
              </a:rPr>
              <a:t>Missouri S &amp; T University (1)</a:t>
            </a:r>
          </a:p>
          <a:p>
            <a:r>
              <a:rPr lang="en-US" dirty="0">
                <a:latin typeface="Arial"/>
                <a:cs typeface="Arial"/>
              </a:rPr>
              <a:t>Friends University</a:t>
            </a:r>
          </a:p>
          <a:p>
            <a:r>
              <a:rPr lang="en-US" dirty="0">
                <a:latin typeface="Arial"/>
                <a:cs typeface="Arial"/>
              </a:rPr>
              <a:t>Washburn University (1)</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Knox College – Galesburg, IL – NCAA D3</a:t>
            </a:r>
          </a:p>
          <a:p>
            <a:pPr lvl="1"/>
            <a:r>
              <a:rPr lang="en-US" dirty="0"/>
              <a:t>Evander Wells – </a:t>
            </a:r>
            <a:r>
              <a:rPr lang="en-US" dirty="0">
                <a:hlinkClick r:id="rId4"/>
              </a:rPr>
              <a:t>www.prairiefire.knox.edu</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17</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24674217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 …</a:t>
            </a:r>
          </a:p>
        </p:txBody>
      </p:sp>
      <p:sp>
        <p:nvSpPr>
          <p:cNvPr id="3" name="Content Placeholder 2"/>
          <p:cNvSpPr>
            <a:spLocks noGrp="1"/>
          </p:cNvSpPr>
          <p:nvPr>
            <p:ph idx="1"/>
          </p:nvPr>
        </p:nvSpPr>
        <p:spPr>
          <a:xfrm>
            <a:off x="176494" y="1332642"/>
            <a:ext cx="8003611" cy="5525358"/>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endParaRPr lang="en-US" sz="7000" dirty="0">
              <a:latin typeface="Arial"/>
              <a:cs typeface="Arial"/>
            </a:endParaRPr>
          </a:p>
          <a:p>
            <a:r>
              <a:rPr lang="en-US" sz="11200" dirty="0">
                <a:latin typeface="Arial"/>
                <a:cs typeface="Arial"/>
              </a:rPr>
              <a:t>Verifiable times or marks</a:t>
            </a:r>
          </a:p>
          <a:p>
            <a:endParaRPr lang="en-US" sz="11200" dirty="0">
              <a:latin typeface="Arial"/>
              <a:cs typeface="Arial"/>
            </a:endParaRPr>
          </a:p>
          <a:p>
            <a:r>
              <a:rPr lang="en-US" sz="11200" dirty="0">
                <a:latin typeface="Arial"/>
                <a:cs typeface="Arial"/>
              </a:rPr>
              <a:t>Diversity in events</a:t>
            </a:r>
          </a:p>
          <a:p>
            <a:endParaRPr lang="en-US" sz="11200" dirty="0">
              <a:latin typeface="Arial"/>
              <a:cs typeface="Arial"/>
            </a:endParaRPr>
          </a:p>
          <a:p>
            <a:r>
              <a:rPr lang="en-US" sz="11200" dirty="0">
                <a:latin typeface="Arial"/>
                <a:cs typeface="Arial"/>
              </a:rPr>
              <a:t>Great students – Leaders!</a:t>
            </a:r>
          </a:p>
          <a:p>
            <a:endParaRPr lang="en-US" sz="11200" dirty="0">
              <a:latin typeface="Arial"/>
              <a:cs typeface="Arial"/>
            </a:endParaRPr>
          </a:p>
          <a:p>
            <a:r>
              <a:rPr lang="en-US" sz="11200" dirty="0">
                <a:latin typeface="Arial"/>
                <a:cs typeface="Arial"/>
              </a:rPr>
              <a:t>Multi-Sport Athletes</a:t>
            </a:r>
          </a:p>
          <a:p>
            <a:endParaRPr lang="en-US" sz="11200" dirty="0">
              <a:latin typeface="Arial"/>
              <a:cs typeface="Arial"/>
            </a:endParaRPr>
          </a:p>
          <a:p>
            <a:r>
              <a:rPr lang="en-US" sz="11200" dirty="0">
                <a:latin typeface="Arial"/>
                <a:cs typeface="Arial"/>
              </a:rPr>
              <a:t>Students involved in community and diverse activities</a:t>
            </a:r>
          </a:p>
          <a:p>
            <a:endParaRPr lang="en-US" sz="11200" dirty="0">
              <a:latin typeface="Arial"/>
              <a:cs typeface="Arial"/>
            </a:endParaRPr>
          </a:p>
          <a:p>
            <a:r>
              <a:rPr lang="en-US" sz="11200" dirty="0">
                <a:latin typeface="Arial"/>
                <a:cs typeface="Arial"/>
              </a:rPr>
              <a:t>“Clean” social media accounts</a:t>
            </a: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112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Standardized Test Score -</a:t>
            </a:r>
          </a:p>
          <a:p>
            <a:pPr lvl="1"/>
            <a:r>
              <a:rPr lang="en-US" sz="7200" dirty="0">
                <a:latin typeface="Arial"/>
                <a:cs typeface="Arial"/>
              </a:rPr>
              <a:t>ACT</a:t>
            </a:r>
          </a:p>
          <a:p>
            <a:pPr lvl="1"/>
            <a:r>
              <a:rPr lang="en-US" sz="7200" dirty="0">
                <a:latin typeface="Arial"/>
                <a:cs typeface="Arial"/>
              </a:rPr>
              <a:t>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28</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29</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4948728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in 2021.</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 – 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Bethel College, Butler County Community College,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625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559984" y="1759824"/>
            <a:ext cx="3517216" cy="4854787"/>
          </a:xfrm>
        </p:spPr>
        <p:txBody>
          <a:bodyPr>
            <a:normAutofit fontScale="62500" lnSpcReduction="20000"/>
          </a:bodyPr>
          <a:lstStyle/>
          <a:p>
            <a:r>
              <a:rPr lang="en-US" sz="2800" b="1" dirty="0"/>
              <a:t>Wichita State University</a:t>
            </a:r>
          </a:p>
          <a:p>
            <a:pPr lvl="1"/>
            <a:r>
              <a:rPr lang="en-US" dirty="0"/>
              <a:t>Wichita, Kansas</a:t>
            </a:r>
          </a:p>
          <a:p>
            <a:r>
              <a:rPr lang="en-US" sz="2800" b="1" dirty="0"/>
              <a:t>Kansas State University</a:t>
            </a:r>
          </a:p>
          <a:p>
            <a:pPr lvl="1"/>
            <a:r>
              <a:rPr lang="en-US" dirty="0"/>
              <a:t>Manhattan Kansas</a:t>
            </a:r>
          </a:p>
          <a:p>
            <a:r>
              <a:rPr lang="en-US" sz="2800" b="1" dirty="0"/>
              <a:t>High Point University</a:t>
            </a:r>
          </a:p>
          <a:p>
            <a:pPr lvl="1"/>
            <a:r>
              <a:rPr lang="en-US"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800" b="1" dirty="0"/>
              <a:t>Friends University</a:t>
            </a:r>
          </a:p>
          <a:p>
            <a:pPr lvl="1"/>
            <a:r>
              <a:rPr lang="en-US" sz="2500" dirty="0"/>
              <a:t>Wichita, Kansas</a:t>
            </a:r>
          </a:p>
          <a:p>
            <a:r>
              <a:rPr lang="en-US" sz="2800" b="1" dirty="0"/>
              <a:t>Bethel College</a:t>
            </a:r>
          </a:p>
          <a:p>
            <a:pPr lvl="1"/>
            <a:r>
              <a:rPr lang="en-US" sz="2500" dirty="0"/>
              <a:t>Newton, Kansas</a:t>
            </a:r>
          </a:p>
          <a:p>
            <a:r>
              <a:rPr lang="en-US" sz="2900" b="1" dirty="0"/>
              <a:t>Ottawa University</a:t>
            </a:r>
          </a:p>
          <a:p>
            <a:pPr lvl="1"/>
            <a:r>
              <a:rPr lang="en-US" sz="2500" b="1" dirty="0"/>
              <a:t>Ottawa, Kansas</a:t>
            </a:r>
          </a:p>
          <a:p>
            <a:r>
              <a:rPr lang="en-US" sz="2900" b="1" dirty="0"/>
              <a:t>Washburn University</a:t>
            </a:r>
          </a:p>
          <a:p>
            <a:pPr lvl="1"/>
            <a:r>
              <a:rPr lang="en-US" sz="2500" dirty="0"/>
              <a:t>Topeka, Kansas</a:t>
            </a:r>
          </a:p>
          <a:p>
            <a:pPr lvl="1"/>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19584</TotalTime>
  <Words>1853</Words>
  <Application>Microsoft Macintosh PowerPoint</Application>
  <PresentationFormat>On-screen Show (4:3)</PresentationFormat>
  <Paragraphs>391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Bradley Hand</vt:lpstr>
      <vt:lpstr>Calibri</vt:lpstr>
      <vt:lpstr>Cambria</vt:lpstr>
      <vt:lpstr>Impact</vt:lpstr>
      <vt:lpstr>Adjacency</vt:lpstr>
      <vt:lpstr>Shocker Track Club</vt:lpstr>
      <vt:lpstr>SHOCKER TRACK CLUB OVERVIEW</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2021-2022</vt:lpstr>
      <vt:lpstr>Letters of Intent 2020-2021</vt:lpstr>
      <vt:lpstr>Questions</vt:lpstr>
      <vt:lpstr>ADDITIONAL STC CLUB INFORMATION</vt:lpstr>
      <vt:lpstr>To The Future…</vt:lpstr>
      <vt:lpstr>Letters of Intent 2019-2020</vt:lpstr>
      <vt:lpstr>STC University Contacts…</vt:lpstr>
      <vt:lpstr>RECRUITING AND COLLEGE</vt:lpstr>
      <vt:lpstr>Education First…</vt:lpstr>
      <vt:lpstr>NCAA Requirements…</vt:lpstr>
      <vt:lpstr>Things to Consider…</vt:lpstr>
      <vt:lpstr>Collegiate Athlete …</vt:lpstr>
      <vt:lpstr>College Coaches Look For..</vt:lpstr>
      <vt:lpstr>Academic Requirements ..</vt:lpstr>
      <vt:lpstr>What You Can Do…</vt:lpstr>
      <vt:lpstr>… and also do this…</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408</cp:revision>
  <cp:lastPrinted>2019-09-24T23:03:11Z</cp:lastPrinted>
  <dcterms:created xsi:type="dcterms:W3CDTF">2018-08-17T20:41:46Z</dcterms:created>
  <dcterms:modified xsi:type="dcterms:W3CDTF">2021-04-12T02:42:49Z</dcterms:modified>
</cp:coreProperties>
</file>