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sldIdLst>
    <p:sldId id="257" r:id="rId2"/>
    <p:sldId id="278" r:id="rId3"/>
    <p:sldId id="284" r:id="rId4"/>
    <p:sldId id="285" r:id="rId5"/>
    <p:sldId id="286" r:id="rId6"/>
    <p:sldId id="270" r:id="rId7"/>
    <p:sldId id="310" r:id="rId8"/>
    <p:sldId id="258" r:id="rId9"/>
    <p:sldId id="279" r:id="rId10"/>
    <p:sldId id="266" r:id="rId11"/>
    <p:sldId id="282" r:id="rId12"/>
    <p:sldId id="312" r:id="rId13"/>
    <p:sldId id="296" r:id="rId14"/>
    <p:sldId id="260" r:id="rId15"/>
    <p:sldId id="280" r:id="rId16"/>
    <p:sldId id="303" r:id="rId17"/>
    <p:sldId id="289" r:id="rId18"/>
    <p:sldId id="287" r:id="rId19"/>
    <p:sldId id="308" r:id="rId20"/>
    <p:sldId id="295" r:id="rId21"/>
    <p:sldId id="272" r:id="rId22"/>
    <p:sldId id="259" r:id="rId23"/>
    <p:sldId id="263" r:id="rId24"/>
    <p:sldId id="274" r:id="rId25"/>
    <p:sldId id="306" r:id="rId26"/>
    <p:sldId id="298" r:id="rId27"/>
    <p:sldId id="307" r:id="rId28"/>
    <p:sldId id="313" r:id="rId29"/>
    <p:sldId id="299" r:id="rId30"/>
    <p:sldId id="301" r:id="rId31"/>
    <p:sldId id="302" r:id="rId32"/>
    <p:sldId id="264" r:id="rId33"/>
    <p:sldId id="275" r:id="rId34"/>
    <p:sldId id="288" r:id="rId35"/>
    <p:sldId id="311" r:id="rId36"/>
    <p:sldId id="294" r:id="rId37"/>
    <p:sldId id="293" r:id="rId38"/>
    <p:sldId id="297" r:id="rId39"/>
    <p:sldId id="305" r:id="rId40"/>
    <p:sldId id="304" r:id="rId41"/>
    <p:sldId id="291" r:id="rId42"/>
    <p:sldId id="276" r:id="rId43"/>
    <p:sldId id="300" r:id="rId44"/>
    <p:sldId id="277" r:id="rId45"/>
    <p:sldId id="265" r:id="rId46"/>
    <p:sldId id="262" r:id="rId47"/>
    <p:sldId id="309" r:id="rId48"/>
    <p:sldId id="268" r:id="rId49"/>
    <p:sldId id="269" r:id="rId50"/>
    <p:sldId id="271" r:id="rId5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2240"/>
    <p:restoredTop sz="94679"/>
  </p:normalViewPr>
  <p:slideViewPr>
    <p:cSldViewPr snapToGrid="0" snapToObjects="1">
      <p:cViewPr varScale="1">
        <p:scale>
          <a:sx n="104" d="100"/>
          <a:sy n="104" d="100"/>
        </p:scale>
        <p:origin x="1928" y="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Practice</a:t>
            </a:r>
            <a:r>
              <a:rPr lang="en-US" baseline="0" dirty="0"/>
              <a:t> Pi</a:t>
            </a:r>
            <a:r>
              <a:rPr lang="en-US" dirty="0"/>
              <a:t>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Pie Size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851F-EA43-90A8-DCD2FD1C15F1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851F-EA43-90A8-DCD2FD1C15F1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851F-EA43-90A8-DCD2FD1C15F1}"/>
              </c:ext>
            </c:extLst>
          </c:dPt>
          <c:dPt>
            <c:idx val="3"/>
            <c:bubble3D val="0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7-851F-EA43-90A8-DCD2FD1C15F1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Stay Active / Get Tired!</c:v>
                </c:pt>
                <c:pt idx="1">
                  <c:v>Stay Fit / Learn Events</c:v>
                </c:pt>
                <c:pt idx="2">
                  <c:v>Advanced Learning / Compete</c:v>
                </c:pt>
                <c:pt idx="3">
                  <c:v>Train and Compete in Advanced Competition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25</c:v>
                </c:pt>
                <c:pt idx="1">
                  <c:v>25</c:v>
                </c:pt>
                <c:pt idx="2">
                  <c:v>25</c:v>
                </c:pt>
                <c:pt idx="3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88E-AC48-8143-5323EEBE2444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7448333333333332"/>
          <c:y val="0.31748593925759278"/>
          <c:w val="0.31551666666666667"/>
          <c:h val="0.33818939299254253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83E34BD-51F9-D64F-B0CF-38FF9DC1C882}" type="doc">
      <dgm:prSet loTypeId="urn:microsoft.com/office/officeart/2005/8/layout/orgChart1" loCatId="" qsTypeId="urn:microsoft.com/office/officeart/2005/8/quickstyle/simple4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96E5DFB7-8360-2D40-98D5-3B452AD99E8B}">
      <dgm:prSet phldrT="[Text]" custT="1"/>
      <dgm:spPr/>
      <dgm:t>
        <a:bodyPr/>
        <a:lstStyle/>
        <a:p>
          <a:r>
            <a:rPr lang="en-US" sz="1600" b="1" dirty="0">
              <a:solidFill>
                <a:schemeClr val="tx1"/>
              </a:solidFill>
            </a:rPr>
            <a:t>Board of Directors</a:t>
          </a:r>
        </a:p>
      </dgm:t>
    </dgm:pt>
    <dgm:pt modelId="{72795B18-D8CE-4849-8A83-BAAAD86C3417}" type="parTrans" cxnId="{1C1C7983-BD11-784E-9DF3-81FE452B5C10}">
      <dgm:prSet/>
      <dgm:spPr/>
      <dgm:t>
        <a:bodyPr/>
        <a:lstStyle/>
        <a:p>
          <a:endParaRPr lang="en-US"/>
        </a:p>
      </dgm:t>
    </dgm:pt>
    <dgm:pt modelId="{8E73C3DD-12D2-2B46-B3F1-01BB86C597B7}" type="sibTrans" cxnId="{1C1C7983-BD11-784E-9DF3-81FE452B5C10}">
      <dgm:prSet/>
      <dgm:spPr/>
      <dgm:t>
        <a:bodyPr/>
        <a:lstStyle/>
        <a:p>
          <a:endParaRPr lang="en-US"/>
        </a:p>
      </dgm:t>
    </dgm:pt>
    <dgm:pt modelId="{518CAD39-7327-9A4D-8FB7-AFD9710D7654}" type="asst">
      <dgm:prSet phldrT="[Text]"/>
      <dgm:spPr/>
      <dgm:t>
        <a:bodyPr/>
        <a:lstStyle/>
        <a:p>
          <a:r>
            <a:rPr lang="en-US" dirty="0">
              <a:solidFill>
                <a:srgbClr val="3366FF"/>
              </a:solidFill>
            </a:rPr>
            <a:t>Executive Committee</a:t>
          </a:r>
        </a:p>
      </dgm:t>
    </dgm:pt>
    <dgm:pt modelId="{B071B4DB-8BCB-264E-A4B2-BE40870BB6E4}" type="parTrans" cxnId="{2F9A05FA-C5E6-1F44-BB2D-2A534DD0A5DF}">
      <dgm:prSet/>
      <dgm:spPr/>
      <dgm:t>
        <a:bodyPr/>
        <a:lstStyle/>
        <a:p>
          <a:endParaRPr lang="en-US"/>
        </a:p>
      </dgm:t>
    </dgm:pt>
    <dgm:pt modelId="{0E75109C-EE07-2A41-A015-BB1F0F18AB49}" type="sibTrans" cxnId="{2F9A05FA-C5E6-1F44-BB2D-2A534DD0A5DF}">
      <dgm:prSet/>
      <dgm:spPr/>
      <dgm:t>
        <a:bodyPr/>
        <a:lstStyle/>
        <a:p>
          <a:endParaRPr lang="en-US"/>
        </a:p>
      </dgm:t>
    </dgm:pt>
    <dgm:pt modelId="{67109F37-A960-4A44-A3C1-DC508A28D87E}">
      <dgm:prSet phldrT="[Text]"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Elite Team</a:t>
          </a:r>
        </a:p>
      </dgm:t>
    </dgm:pt>
    <dgm:pt modelId="{06DF98FA-ADF3-2449-B181-6C32D71AC476}" type="parTrans" cxnId="{9BD7092C-4E2F-4741-A70F-09CA2B2BB7D8}">
      <dgm:prSet/>
      <dgm:spPr/>
      <dgm:t>
        <a:bodyPr/>
        <a:lstStyle/>
        <a:p>
          <a:endParaRPr lang="en-US"/>
        </a:p>
      </dgm:t>
    </dgm:pt>
    <dgm:pt modelId="{06CC143B-01A5-8843-B4F5-DBE09C184F61}" type="sibTrans" cxnId="{9BD7092C-4E2F-4741-A70F-09CA2B2BB7D8}">
      <dgm:prSet/>
      <dgm:spPr/>
      <dgm:t>
        <a:bodyPr/>
        <a:lstStyle/>
        <a:p>
          <a:endParaRPr lang="en-US"/>
        </a:p>
      </dgm:t>
    </dgm:pt>
    <dgm:pt modelId="{EDFB0CF6-6E2F-464A-AA55-D4BC3C4915BF}">
      <dgm:prSet phldrT="[Text]"/>
      <dgm:spPr/>
      <dgm:t>
        <a:bodyPr/>
        <a:lstStyle/>
        <a:p>
          <a:r>
            <a:rPr lang="en-US" dirty="0">
              <a:solidFill>
                <a:srgbClr val="000000"/>
              </a:solidFill>
            </a:rPr>
            <a:t>Masters Team</a:t>
          </a:r>
        </a:p>
      </dgm:t>
    </dgm:pt>
    <dgm:pt modelId="{AC9BBAF5-00B6-9C44-98B9-E9D683FFD790}" type="parTrans" cxnId="{35750035-FB79-2D47-9906-E66951D0AA33}">
      <dgm:prSet/>
      <dgm:spPr/>
      <dgm:t>
        <a:bodyPr/>
        <a:lstStyle/>
        <a:p>
          <a:endParaRPr lang="en-US"/>
        </a:p>
      </dgm:t>
    </dgm:pt>
    <dgm:pt modelId="{FA201C6A-B516-C243-B08C-3C2BC483D237}" type="sibTrans" cxnId="{35750035-FB79-2D47-9906-E66951D0AA33}">
      <dgm:prSet/>
      <dgm:spPr/>
      <dgm:t>
        <a:bodyPr/>
        <a:lstStyle/>
        <a:p>
          <a:endParaRPr lang="en-US"/>
        </a:p>
      </dgm:t>
    </dgm:pt>
    <dgm:pt modelId="{944C9572-CC6A-C549-9019-E2F1A64AF41E}">
      <dgm:prSet phldrT="[Text]"/>
      <dgm:spPr/>
      <dgm:t>
        <a:bodyPr/>
        <a:lstStyle/>
        <a:p>
          <a:r>
            <a:rPr lang="en-US" dirty="0">
              <a:solidFill>
                <a:srgbClr val="000000"/>
              </a:solidFill>
            </a:rPr>
            <a:t>Youth Team</a:t>
          </a:r>
        </a:p>
      </dgm:t>
    </dgm:pt>
    <dgm:pt modelId="{2C5EF451-8E43-9144-8132-AF165E0178B6}" type="parTrans" cxnId="{B9C756FD-9065-8748-A6CA-24E3A5837400}">
      <dgm:prSet/>
      <dgm:spPr/>
      <dgm:t>
        <a:bodyPr/>
        <a:lstStyle/>
        <a:p>
          <a:endParaRPr lang="en-US"/>
        </a:p>
      </dgm:t>
    </dgm:pt>
    <dgm:pt modelId="{0E304C5E-306C-AC44-8388-9EE74535D99D}" type="sibTrans" cxnId="{B9C756FD-9065-8748-A6CA-24E3A5837400}">
      <dgm:prSet/>
      <dgm:spPr/>
      <dgm:t>
        <a:bodyPr/>
        <a:lstStyle/>
        <a:p>
          <a:endParaRPr lang="en-US"/>
        </a:p>
      </dgm:t>
    </dgm:pt>
    <dgm:pt modelId="{2450860A-4292-ED41-8D70-5EFEF9FAC413}">
      <dgm:prSet phldrT="[Text]"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Officials</a:t>
          </a:r>
        </a:p>
      </dgm:t>
    </dgm:pt>
    <dgm:pt modelId="{37763077-AD62-0548-8FD1-7DBEB45B093A}" type="parTrans" cxnId="{41FF2E26-99F6-B643-ACE6-1EE0C366A597}">
      <dgm:prSet/>
      <dgm:spPr/>
      <dgm:t>
        <a:bodyPr/>
        <a:lstStyle/>
        <a:p>
          <a:endParaRPr lang="en-US"/>
        </a:p>
      </dgm:t>
    </dgm:pt>
    <dgm:pt modelId="{75E1D1D0-1D27-2E40-9431-D6DF4A370B20}" type="sibTrans" cxnId="{41FF2E26-99F6-B643-ACE6-1EE0C366A597}">
      <dgm:prSet/>
      <dgm:spPr/>
      <dgm:t>
        <a:bodyPr/>
        <a:lstStyle/>
        <a:p>
          <a:endParaRPr lang="en-US"/>
        </a:p>
      </dgm:t>
    </dgm:pt>
    <dgm:pt modelId="{A2523454-7C28-5545-A1C0-589E2118F956}" type="asst">
      <dgm:prSet phldrT="[Text]"/>
      <dgm:spPr/>
      <dgm:t>
        <a:bodyPr/>
        <a:lstStyle/>
        <a:p>
          <a:r>
            <a:rPr lang="en-US" dirty="0">
              <a:solidFill>
                <a:srgbClr val="3366FF"/>
              </a:solidFill>
            </a:rPr>
            <a:t>Finance</a:t>
          </a:r>
        </a:p>
      </dgm:t>
    </dgm:pt>
    <dgm:pt modelId="{16DD195D-AFBE-E840-83AB-8D194E9E5857}" type="parTrans" cxnId="{5640D80C-0FF1-4148-9D8B-98635756E065}">
      <dgm:prSet/>
      <dgm:spPr/>
      <dgm:t>
        <a:bodyPr/>
        <a:lstStyle/>
        <a:p>
          <a:endParaRPr lang="en-US"/>
        </a:p>
      </dgm:t>
    </dgm:pt>
    <dgm:pt modelId="{6226F9D4-0287-8441-AA36-DD64CF63A9D9}" type="sibTrans" cxnId="{5640D80C-0FF1-4148-9D8B-98635756E065}">
      <dgm:prSet/>
      <dgm:spPr/>
      <dgm:t>
        <a:bodyPr/>
        <a:lstStyle/>
        <a:p>
          <a:endParaRPr lang="en-US"/>
        </a:p>
      </dgm:t>
    </dgm:pt>
    <dgm:pt modelId="{C07535DC-1980-9344-AE71-7FDE4DDD9008}" type="asst">
      <dgm:prSet phldrT="[Text]"/>
      <dgm:spPr/>
      <dgm:t>
        <a:bodyPr/>
        <a:lstStyle/>
        <a:p>
          <a:r>
            <a:rPr lang="en-US" dirty="0">
              <a:solidFill>
                <a:srgbClr val="3366FF"/>
              </a:solidFill>
            </a:rPr>
            <a:t>Membership</a:t>
          </a:r>
        </a:p>
      </dgm:t>
    </dgm:pt>
    <dgm:pt modelId="{3D09B052-E861-D843-9E3B-5A1C26D3BFC9}" type="parTrans" cxnId="{FE112E6E-D20D-784C-94B6-22F26673D618}">
      <dgm:prSet/>
      <dgm:spPr/>
      <dgm:t>
        <a:bodyPr/>
        <a:lstStyle/>
        <a:p>
          <a:endParaRPr lang="en-US"/>
        </a:p>
      </dgm:t>
    </dgm:pt>
    <dgm:pt modelId="{659F10F4-88C6-F04A-96C1-898E5B244B07}" type="sibTrans" cxnId="{FE112E6E-D20D-784C-94B6-22F26673D618}">
      <dgm:prSet/>
      <dgm:spPr/>
      <dgm:t>
        <a:bodyPr/>
        <a:lstStyle/>
        <a:p>
          <a:endParaRPr lang="en-US"/>
        </a:p>
      </dgm:t>
    </dgm:pt>
    <dgm:pt modelId="{AF4BC29F-3333-EA42-839A-D825580EC33A}" type="asst">
      <dgm:prSet phldrT="[Text]"/>
      <dgm:spPr/>
      <dgm:t>
        <a:bodyPr/>
        <a:lstStyle/>
        <a:p>
          <a:r>
            <a:rPr lang="en-US" dirty="0">
              <a:solidFill>
                <a:srgbClr val="3366FF"/>
              </a:solidFill>
            </a:rPr>
            <a:t>Communications</a:t>
          </a:r>
        </a:p>
      </dgm:t>
    </dgm:pt>
    <dgm:pt modelId="{08230C15-0184-8940-9ECF-C9A3396BB8C1}" type="parTrans" cxnId="{2092483E-413B-8D47-BCA5-B73F12F96391}">
      <dgm:prSet/>
      <dgm:spPr/>
      <dgm:t>
        <a:bodyPr/>
        <a:lstStyle/>
        <a:p>
          <a:endParaRPr lang="en-US"/>
        </a:p>
      </dgm:t>
    </dgm:pt>
    <dgm:pt modelId="{0800D600-3AD2-F84A-A3D7-F966F22BEABF}" type="sibTrans" cxnId="{2092483E-413B-8D47-BCA5-B73F12F96391}">
      <dgm:prSet/>
      <dgm:spPr/>
      <dgm:t>
        <a:bodyPr/>
        <a:lstStyle/>
        <a:p>
          <a:endParaRPr lang="en-US"/>
        </a:p>
      </dgm:t>
    </dgm:pt>
    <dgm:pt modelId="{A29B9B52-6343-7E41-8B51-3A4C488B7D5A}" type="asst">
      <dgm:prSet phldrT="[Text]"/>
      <dgm:spPr/>
      <dgm:t>
        <a:bodyPr/>
        <a:lstStyle/>
        <a:p>
          <a:r>
            <a:rPr lang="en-US" dirty="0">
              <a:solidFill>
                <a:srgbClr val="3366FF"/>
              </a:solidFill>
            </a:rPr>
            <a:t>Fundraising</a:t>
          </a:r>
        </a:p>
      </dgm:t>
    </dgm:pt>
    <dgm:pt modelId="{2C367DC3-33B1-484C-AB38-2EE9A687A044}" type="parTrans" cxnId="{9FC78EBF-4FD9-0544-9E8B-473DA70C532C}">
      <dgm:prSet/>
      <dgm:spPr/>
      <dgm:t>
        <a:bodyPr/>
        <a:lstStyle/>
        <a:p>
          <a:endParaRPr lang="en-US"/>
        </a:p>
      </dgm:t>
    </dgm:pt>
    <dgm:pt modelId="{D5AC4F2F-B2EA-EC45-92A6-9A0AC319AFBD}" type="sibTrans" cxnId="{9FC78EBF-4FD9-0544-9E8B-473DA70C532C}">
      <dgm:prSet/>
      <dgm:spPr/>
      <dgm:t>
        <a:bodyPr/>
        <a:lstStyle/>
        <a:p>
          <a:endParaRPr lang="en-US"/>
        </a:p>
      </dgm:t>
    </dgm:pt>
    <dgm:pt modelId="{A0BF16BA-4724-4947-8887-63045E7B4205}">
      <dgm:prSet phldrT="[Text]"/>
      <dgm:spPr/>
      <dgm:t>
        <a:bodyPr/>
        <a:lstStyle/>
        <a:p>
          <a:r>
            <a:rPr lang="en-US" dirty="0">
              <a:solidFill>
                <a:srgbClr val="000000"/>
              </a:solidFill>
            </a:rPr>
            <a:t>Open Team</a:t>
          </a:r>
        </a:p>
      </dgm:t>
    </dgm:pt>
    <dgm:pt modelId="{62921A7D-6EFF-0E41-A4D4-D2C61CD4D255}" type="parTrans" cxnId="{98954DB6-EDF7-E942-B67B-A2613737EF31}">
      <dgm:prSet/>
      <dgm:spPr/>
      <dgm:t>
        <a:bodyPr/>
        <a:lstStyle/>
        <a:p>
          <a:endParaRPr lang="en-US"/>
        </a:p>
      </dgm:t>
    </dgm:pt>
    <dgm:pt modelId="{94A7BA9B-874F-404C-8CF9-6578766C079F}" type="sibTrans" cxnId="{98954DB6-EDF7-E942-B67B-A2613737EF31}">
      <dgm:prSet/>
      <dgm:spPr/>
      <dgm:t>
        <a:bodyPr/>
        <a:lstStyle/>
        <a:p>
          <a:endParaRPr lang="en-US"/>
        </a:p>
      </dgm:t>
    </dgm:pt>
    <dgm:pt modelId="{434C37D6-0320-5A4C-85B1-E6C897AC6832}">
      <dgm:prSet phldrT="[Text]"/>
      <dgm:spPr/>
      <dgm:t>
        <a:bodyPr/>
        <a:lstStyle/>
        <a:p>
          <a:r>
            <a:rPr lang="en-US" dirty="0">
              <a:solidFill>
                <a:srgbClr val="000000"/>
              </a:solidFill>
            </a:rPr>
            <a:t>Volunteers</a:t>
          </a:r>
        </a:p>
      </dgm:t>
    </dgm:pt>
    <dgm:pt modelId="{4F71E903-8609-5043-988C-5969D061BEB0}" type="parTrans" cxnId="{A953FA63-E8B8-8845-A02A-D266187A2893}">
      <dgm:prSet/>
      <dgm:spPr/>
      <dgm:t>
        <a:bodyPr/>
        <a:lstStyle/>
        <a:p>
          <a:endParaRPr lang="en-US"/>
        </a:p>
      </dgm:t>
    </dgm:pt>
    <dgm:pt modelId="{AAD3F0E6-A961-B44F-A80C-CE5CFD26ED16}" type="sibTrans" cxnId="{A953FA63-E8B8-8845-A02A-D266187A2893}">
      <dgm:prSet/>
      <dgm:spPr/>
      <dgm:t>
        <a:bodyPr/>
        <a:lstStyle/>
        <a:p>
          <a:endParaRPr lang="en-US"/>
        </a:p>
      </dgm:t>
    </dgm:pt>
    <dgm:pt modelId="{FE7BB5A7-B601-0243-80FC-50DD4B99C692}">
      <dgm:prSet phldrT="[Text]"/>
      <dgm:spPr/>
      <dgm:t>
        <a:bodyPr/>
        <a:lstStyle/>
        <a:p>
          <a:r>
            <a:rPr lang="en-US" dirty="0">
              <a:solidFill>
                <a:srgbClr val="000000"/>
              </a:solidFill>
            </a:rPr>
            <a:t>Road Racing Team</a:t>
          </a:r>
        </a:p>
      </dgm:t>
    </dgm:pt>
    <dgm:pt modelId="{2EB31738-88E8-7744-B4EE-48E465623FF6}" type="parTrans" cxnId="{CCC63B37-4AAF-B64A-97F2-3277490A4BAE}">
      <dgm:prSet/>
      <dgm:spPr/>
      <dgm:t>
        <a:bodyPr/>
        <a:lstStyle/>
        <a:p>
          <a:endParaRPr lang="en-US"/>
        </a:p>
      </dgm:t>
    </dgm:pt>
    <dgm:pt modelId="{23232780-19F5-4A41-AEE2-0E4A9435A77D}" type="sibTrans" cxnId="{CCC63B37-4AAF-B64A-97F2-3277490A4BAE}">
      <dgm:prSet/>
      <dgm:spPr/>
      <dgm:t>
        <a:bodyPr/>
        <a:lstStyle/>
        <a:p>
          <a:endParaRPr lang="en-US"/>
        </a:p>
      </dgm:t>
    </dgm:pt>
    <dgm:pt modelId="{CE639889-1C2C-FA46-932A-241103A5C5A2}" type="pres">
      <dgm:prSet presAssocID="{B83E34BD-51F9-D64F-B0CF-38FF9DC1C882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0C497644-10C2-3740-BFEB-8614DE99FC63}" type="pres">
      <dgm:prSet presAssocID="{96E5DFB7-8360-2D40-98D5-3B452AD99E8B}" presName="hierRoot1" presStyleCnt="0">
        <dgm:presLayoutVars>
          <dgm:hierBranch val="init"/>
        </dgm:presLayoutVars>
      </dgm:prSet>
      <dgm:spPr/>
    </dgm:pt>
    <dgm:pt modelId="{EB3E6B93-4432-CC47-A2AF-D2F827817264}" type="pres">
      <dgm:prSet presAssocID="{96E5DFB7-8360-2D40-98D5-3B452AD99E8B}" presName="rootComposite1" presStyleCnt="0"/>
      <dgm:spPr/>
    </dgm:pt>
    <dgm:pt modelId="{91749D9A-B699-4C44-862C-5BB03EFB15E0}" type="pres">
      <dgm:prSet presAssocID="{96E5DFB7-8360-2D40-98D5-3B452AD99E8B}" presName="rootText1" presStyleLbl="node0" presStyleIdx="0" presStyleCnt="1" custScaleX="127485" custScaleY="157715" custLinFactNeighborX="7018" custLinFactNeighborY="-21795">
        <dgm:presLayoutVars>
          <dgm:chPref val="3"/>
        </dgm:presLayoutVars>
      </dgm:prSet>
      <dgm:spPr/>
    </dgm:pt>
    <dgm:pt modelId="{34FC5173-D0FC-2E4E-9B9A-6CAA43924AF9}" type="pres">
      <dgm:prSet presAssocID="{96E5DFB7-8360-2D40-98D5-3B452AD99E8B}" presName="rootConnector1" presStyleLbl="node1" presStyleIdx="0" presStyleCnt="0"/>
      <dgm:spPr/>
    </dgm:pt>
    <dgm:pt modelId="{B3BC955C-6E4B-0347-97D2-087DF5107261}" type="pres">
      <dgm:prSet presAssocID="{96E5DFB7-8360-2D40-98D5-3B452AD99E8B}" presName="hierChild2" presStyleCnt="0"/>
      <dgm:spPr/>
    </dgm:pt>
    <dgm:pt modelId="{03FF8008-7D29-F746-BED3-C1FCEE108FE7}" type="pres">
      <dgm:prSet presAssocID="{06DF98FA-ADF3-2449-B181-6C32D71AC476}" presName="Name37" presStyleLbl="parChTrans1D2" presStyleIdx="0" presStyleCnt="8"/>
      <dgm:spPr/>
    </dgm:pt>
    <dgm:pt modelId="{B9856C30-DF74-4B42-9050-E08D5F8493CE}" type="pres">
      <dgm:prSet presAssocID="{67109F37-A960-4A44-A3C1-DC508A28D87E}" presName="hierRoot2" presStyleCnt="0">
        <dgm:presLayoutVars>
          <dgm:hierBranch val="init"/>
        </dgm:presLayoutVars>
      </dgm:prSet>
      <dgm:spPr/>
    </dgm:pt>
    <dgm:pt modelId="{A53828B3-E055-9D40-A0F8-F11EAF4FC4B8}" type="pres">
      <dgm:prSet presAssocID="{67109F37-A960-4A44-A3C1-DC508A28D87E}" presName="rootComposite" presStyleCnt="0"/>
      <dgm:spPr/>
    </dgm:pt>
    <dgm:pt modelId="{0760AC83-7BC1-CE42-A710-9CCD7FC2C66B}" type="pres">
      <dgm:prSet presAssocID="{67109F37-A960-4A44-A3C1-DC508A28D87E}" presName="rootText" presStyleLbl="node2" presStyleIdx="0" presStyleCnt="7">
        <dgm:presLayoutVars>
          <dgm:chPref val="3"/>
        </dgm:presLayoutVars>
      </dgm:prSet>
      <dgm:spPr/>
    </dgm:pt>
    <dgm:pt modelId="{3C6D5717-A25D-5D41-8717-14B1245EEAEF}" type="pres">
      <dgm:prSet presAssocID="{67109F37-A960-4A44-A3C1-DC508A28D87E}" presName="rootConnector" presStyleLbl="node2" presStyleIdx="0" presStyleCnt="7"/>
      <dgm:spPr/>
    </dgm:pt>
    <dgm:pt modelId="{7529610C-CB28-EB44-85E6-7CE7C2E282FA}" type="pres">
      <dgm:prSet presAssocID="{67109F37-A960-4A44-A3C1-DC508A28D87E}" presName="hierChild4" presStyleCnt="0"/>
      <dgm:spPr/>
    </dgm:pt>
    <dgm:pt modelId="{396AD6DD-E0DA-EE42-A3C8-77A4D194A5B7}" type="pres">
      <dgm:prSet presAssocID="{67109F37-A960-4A44-A3C1-DC508A28D87E}" presName="hierChild5" presStyleCnt="0"/>
      <dgm:spPr/>
    </dgm:pt>
    <dgm:pt modelId="{D5E34181-116D-DD4D-9D7E-9AF9F367073A}" type="pres">
      <dgm:prSet presAssocID="{AC9BBAF5-00B6-9C44-98B9-E9D683FFD790}" presName="Name37" presStyleLbl="parChTrans1D2" presStyleIdx="1" presStyleCnt="8"/>
      <dgm:spPr/>
    </dgm:pt>
    <dgm:pt modelId="{80357184-0AA3-6E44-BBC9-4D728285EBC9}" type="pres">
      <dgm:prSet presAssocID="{EDFB0CF6-6E2F-464A-AA55-D4BC3C4915BF}" presName="hierRoot2" presStyleCnt="0">
        <dgm:presLayoutVars>
          <dgm:hierBranch val="init"/>
        </dgm:presLayoutVars>
      </dgm:prSet>
      <dgm:spPr/>
    </dgm:pt>
    <dgm:pt modelId="{CE4E11D9-64C9-864E-8336-78CED6F6EDE9}" type="pres">
      <dgm:prSet presAssocID="{EDFB0CF6-6E2F-464A-AA55-D4BC3C4915BF}" presName="rootComposite" presStyleCnt="0"/>
      <dgm:spPr/>
    </dgm:pt>
    <dgm:pt modelId="{E93F8742-E5F8-C142-9A4F-AA9F4BCF1939}" type="pres">
      <dgm:prSet presAssocID="{EDFB0CF6-6E2F-464A-AA55-D4BC3C4915BF}" presName="rootText" presStyleLbl="node2" presStyleIdx="1" presStyleCnt="7">
        <dgm:presLayoutVars>
          <dgm:chPref val="3"/>
        </dgm:presLayoutVars>
      </dgm:prSet>
      <dgm:spPr/>
    </dgm:pt>
    <dgm:pt modelId="{8517AB77-0883-3741-9D06-2C17431B6E22}" type="pres">
      <dgm:prSet presAssocID="{EDFB0CF6-6E2F-464A-AA55-D4BC3C4915BF}" presName="rootConnector" presStyleLbl="node2" presStyleIdx="1" presStyleCnt="7"/>
      <dgm:spPr/>
    </dgm:pt>
    <dgm:pt modelId="{3BD05C23-B9DC-CE47-8FEB-83BB2A2D3254}" type="pres">
      <dgm:prSet presAssocID="{EDFB0CF6-6E2F-464A-AA55-D4BC3C4915BF}" presName="hierChild4" presStyleCnt="0"/>
      <dgm:spPr/>
    </dgm:pt>
    <dgm:pt modelId="{197472CB-61D5-C844-9B7A-3E12DEA30A9B}" type="pres">
      <dgm:prSet presAssocID="{EDFB0CF6-6E2F-464A-AA55-D4BC3C4915BF}" presName="hierChild5" presStyleCnt="0"/>
      <dgm:spPr/>
    </dgm:pt>
    <dgm:pt modelId="{55132BB2-F7C8-8A42-8533-0612B2E2E78F}" type="pres">
      <dgm:prSet presAssocID="{62921A7D-6EFF-0E41-A4D4-D2C61CD4D255}" presName="Name37" presStyleLbl="parChTrans1D2" presStyleIdx="2" presStyleCnt="8"/>
      <dgm:spPr/>
    </dgm:pt>
    <dgm:pt modelId="{F713467F-6DCB-2A40-8354-451ED2003257}" type="pres">
      <dgm:prSet presAssocID="{A0BF16BA-4724-4947-8887-63045E7B4205}" presName="hierRoot2" presStyleCnt="0">
        <dgm:presLayoutVars>
          <dgm:hierBranch val="init"/>
        </dgm:presLayoutVars>
      </dgm:prSet>
      <dgm:spPr/>
    </dgm:pt>
    <dgm:pt modelId="{33EA7A8E-7F26-594B-A386-DC242B5306A7}" type="pres">
      <dgm:prSet presAssocID="{A0BF16BA-4724-4947-8887-63045E7B4205}" presName="rootComposite" presStyleCnt="0"/>
      <dgm:spPr/>
    </dgm:pt>
    <dgm:pt modelId="{7B3282BF-3607-DC49-AFC9-671EB7F2C531}" type="pres">
      <dgm:prSet presAssocID="{A0BF16BA-4724-4947-8887-63045E7B4205}" presName="rootText" presStyleLbl="node2" presStyleIdx="2" presStyleCnt="7">
        <dgm:presLayoutVars>
          <dgm:chPref val="3"/>
        </dgm:presLayoutVars>
      </dgm:prSet>
      <dgm:spPr/>
    </dgm:pt>
    <dgm:pt modelId="{A281241F-1B98-E147-8A57-D7172F770CCA}" type="pres">
      <dgm:prSet presAssocID="{A0BF16BA-4724-4947-8887-63045E7B4205}" presName="rootConnector" presStyleLbl="node2" presStyleIdx="2" presStyleCnt="7"/>
      <dgm:spPr/>
    </dgm:pt>
    <dgm:pt modelId="{5480F20F-C4E5-4D40-BD52-182A56FC2828}" type="pres">
      <dgm:prSet presAssocID="{A0BF16BA-4724-4947-8887-63045E7B4205}" presName="hierChild4" presStyleCnt="0"/>
      <dgm:spPr/>
    </dgm:pt>
    <dgm:pt modelId="{60B1247C-F1CE-0D41-8798-A7EF7FFC7F2C}" type="pres">
      <dgm:prSet presAssocID="{A0BF16BA-4724-4947-8887-63045E7B4205}" presName="hierChild5" presStyleCnt="0"/>
      <dgm:spPr/>
    </dgm:pt>
    <dgm:pt modelId="{37517633-6C51-FB46-B77B-55BE35CCCC03}" type="pres">
      <dgm:prSet presAssocID="{2C5EF451-8E43-9144-8132-AF165E0178B6}" presName="Name37" presStyleLbl="parChTrans1D2" presStyleIdx="3" presStyleCnt="8"/>
      <dgm:spPr/>
    </dgm:pt>
    <dgm:pt modelId="{476692B6-9443-B342-9FFF-6C2F585AF17C}" type="pres">
      <dgm:prSet presAssocID="{944C9572-CC6A-C549-9019-E2F1A64AF41E}" presName="hierRoot2" presStyleCnt="0">
        <dgm:presLayoutVars>
          <dgm:hierBranch val="init"/>
        </dgm:presLayoutVars>
      </dgm:prSet>
      <dgm:spPr/>
    </dgm:pt>
    <dgm:pt modelId="{A1231B2B-D138-FD4E-834D-9FFCC91E2AFA}" type="pres">
      <dgm:prSet presAssocID="{944C9572-CC6A-C549-9019-E2F1A64AF41E}" presName="rootComposite" presStyleCnt="0"/>
      <dgm:spPr/>
    </dgm:pt>
    <dgm:pt modelId="{1E3824D1-A2BF-8D4B-BA91-8F5A6C041E28}" type="pres">
      <dgm:prSet presAssocID="{944C9572-CC6A-C549-9019-E2F1A64AF41E}" presName="rootText" presStyleLbl="node2" presStyleIdx="3" presStyleCnt="7">
        <dgm:presLayoutVars>
          <dgm:chPref val="3"/>
        </dgm:presLayoutVars>
      </dgm:prSet>
      <dgm:spPr/>
    </dgm:pt>
    <dgm:pt modelId="{E01FBA99-E407-3944-BF90-819C4080B927}" type="pres">
      <dgm:prSet presAssocID="{944C9572-CC6A-C549-9019-E2F1A64AF41E}" presName="rootConnector" presStyleLbl="node2" presStyleIdx="3" presStyleCnt="7"/>
      <dgm:spPr/>
    </dgm:pt>
    <dgm:pt modelId="{991F3850-6FB3-6947-B1C6-1AE3D96802CF}" type="pres">
      <dgm:prSet presAssocID="{944C9572-CC6A-C549-9019-E2F1A64AF41E}" presName="hierChild4" presStyleCnt="0"/>
      <dgm:spPr/>
    </dgm:pt>
    <dgm:pt modelId="{3F42EAE3-81B4-3D44-84C0-9DDF853524C8}" type="pres">
      <dgm:prSet presAssocID="{944C9572-CC6A-C549-9019-E2F1A64AF41E}" presName="hierChild5" presStyleCnt="0"/>
      <dgm:spPr/>
    </dgm:pt>
    <dgm:pt modelId="{47E07BF9-320C-0749-A42E-EBF9786F12E4}" type="pres">
      <dgm:prSet presAssocID="{2EB31738-88E8-7744-B4EE-48E465623FF6}" presName="Name37" presStyleLbl="parChTrans1D2" presStyleIdx="4" presStyleCnt="8"/>
      <dgm:spPr/>
    </dgm:pt>
    <dgm:pt modelId="{B866AF0C-C677-1A45-BBC8-749048ABE751}" type="pres">
      <dgm:prSet presAssocID="{FE7BB5A7-B601-0243-80FC-50DD4B99C692}" presName="hierRoot2" presStyleCnt="0">
        <dgm:presLayoutVars>
          <dgm:hierBranch val="init"/>
        </dgm:presLayoutVars>
      </dgm:prSet>
      <dgm:spPr/>
    </dgm:pt>
    <dgm:pt modelId="{7C4337D2-F23B-F849-B02A-451C0760B202}" type="pres">
      <dgm:prSet presAssocID="{FE7BB5A7-B601-0243-80FC-50DD4B99C692}" presName="rootComposite" presStyleCnt="0"/>
      <dgm:spPr/>
    </dgm:pt>
    <dgm:pt modelId="{4E2259EA-AEC7-2941-AA0B-1162E34D7D8C}" type="pres">
      <dgm:prSet presAssocID="{FE7BB5A7-B601-0243-80FC-50DD4B99C692}" presName="rootText" presStyleLbl="node2" presStyleIdx="4" presStyleCnt="7">
        <dgm:presLayoutVars>
          <dgm:chPref val="3"/>
        </dgm:presLayoutVars>
      </dgm:prSet>
      <dgm:spPr/>
    </dgm:pt>
    <dgm:pt modelId="{824E8857-F46B-E445-BB23-7CCEBF19CC16}" type="pres">
      <dgm:prSet presAssocID="{FE7BB5A7-B601-0243-80FC-50DD4B99C692}" presName="rootConnector" presStyleLbl="node2" presStyleIdx="4" presStyleCnt="7"/>
      <dgm:spPr/>
    </dgm:pt>
    <dgm:pt modelId="{78E7D14D-0C2E-3E46-85D2-ACC648DB0F80}" type="pres">
      <dgm:prSet presAssocID="{FE7BB5A7-B601-0243-80FC-50DD4B99C692}" presName="hierChild4" presStyleCnt="0"/>
      <dgm:spPr/>
    </dgm:pt>
    <dgm:pt modelId="{035A6624-EE6D-1541-8506-82C30246AAAE}" type="pres">
      <dgm:prSet presAssocID="{FE7BB5A7-B601-0243-80FC-50DD4B99C692}" presName="hierChild5" presStyleCnt="0"/>
      <dgm:spPr/>
    </dgm:pt>
    <dgm:pt modelId="{CE88CBA0-E9EC-F54B-A5D7-A193C9071951}" type="pres">
      <dgm:prSet presAssocID="{37763077-AD62-0548-8FD1-7DBEB45B093A}" presName="Name37" presStyleLbl="parChTrans1D2" presStyleIdx="5" presStyleCnt="8"/>
      <dgm:spPr/>
    </dgm:pt>
    <dgm:pt modelId="{9FEC3B46-855B-D844-82C8-F38AB62273A6}" type="pres">
      <dgm:prSet presAssocID="{2450860A-4292-ED41-8D70-5EFEF9FAC413}" presName="hierRoot2" presStyleCnt="0">
        <dgm:presLayoutVars>
          <dgm:hierBranch val="init"/>
        </dgm:presLayoutVars>
      </dgm:prSet>
      <dgm:spPr/>
    </dgm:pt>
    <dgm:pt modelId="{00A2110F-96CA-B941-A7B0-2413EA688CCF}" type="pres">
      <dgm:prSet presAssocID="{2450860A-4292-ED41-8D70-5EFEF9FAC413}" presName="rootComposite" presStyleCnt="0"/>
      <dgm:spPr/>
    </dgm:pt>
    <dgm:pt modelId="{8BEBA2E9-3EE4-5E48-8BC1-4D2215ACE84A}" type="pres">
      <dgm:prSet presAssocID="{2450860A-4292-ED41-8D70-5EFEF9FAC413}" presName="rootText" presStyleLbl="node2" presStyleIdx="5" presStyleCnt="7">
        <dgm:presLayoutVars>
          <dgm:chPref val="3"/>
        </dgm:presLayoutVars>
      </dgm:prSet>
      <dgm:spPr/>
    </dgm:pt>
    <dgm:pt modelId="{5220EDCE-F164-6346-B2C4-CC85223CFA3F}" type="pres">
      <dgm:prSet presAssocID="{2450860A-4292-ED41-8D70-5EFEF9FAC413}" presName="rootConnector" presStyleLbl="node2" presStyleIdx="5" presStyleCnt="7"/>
      <dgm:spPr/>
    </dgm:pt>
    <dgm:pt modelId="{19E67F3C-7279-E24F-84B1-081155EBF636}" type="pres">
      <dgm:prSet presAssocID="{2450860A-4292-ED41-8D70-5EFEF9FAC413}" presName="hierChild4" presStyleCnt="0"/>
      <dgm:spPr/>
    </dgm:pt>
    <dgm:pt modelId="{66EC8E27-9A77-3E4F-8C59-DDD6301BD4CE}" type="pres">
      <dgm:prSet presAssocID="{2450860A-4292-ED41-8D70-5EFEF9FAC413}" presName="hierChild5" presStyleCnt="0"/>
      <dgm:spPr/>
    </dgm:pt>
    <dgm:pt modelId="{19A1D3B4-5AA3-8B4E-B203-8084A649C8CD}" type="pres">
      <dgm:prSet presAssocID="{4F71E903-8609-5043-988C-5969D061BEB0}" presName="Name37" presStyleLbl="parChTrans1D2" presStyleIdx="6" presStyleCnt="8"/>
      <dgm:spPr/>
    </dgm:pt>
    <dgm:pt modelId="{2A099A31-92DF-FB44-8AA9-4014F7AF30EF}" type="pres">
      <dgm:prSet presAssocID="{434C37D6-0320-5A4C-85B1-E6C897AC6832}" presName="hierRoot2" presStyleCnt="0">
        <dgm:presLayoutVars>
          <dgm:hierBranch val="init"/>
        </dgm:presLayoutVars>
      </dgm:prSet>
      <dgm:spPr/>
    </dgm:pt>
    <dgm:pt modelId="{DC34BA44-7B54-154B-830E-A18264E7D6E0}" type="pres">
      <dgm:prSet presAssocID="{434C37D6-0320-5A4C-85B1-E6C897AC6832}" presName="rootComposite" presStyleCnt="0"/>
      <dgm:spPr/>
    </dgm:pt>
    <dgm:pt modelId="{2C31D058-4C78-B346-8BB5-82AD652EEF58}" type="pres">
      <dgm:prSet presAssocID="{434C37D6-0320-5A4C-85B1-E6C897AC6832}" presName="rootText" presStyleLbl="node2" presStyleIdx="6" presStyleCnt="7">
        <dgm:presLayoutVars>
          <dgm:chPref val="3"/>
        </dgm:presLayoutVars>
      </dgm:prSet>
      <dgm:spPr/>
    </dgm:pt>
    <dgm:pt modelId="{34F8C3D9-7706-7342-863D-BECA4B835AF8}" type="pres">
      <dgm:prSet presAssocID="{434C37D6-0320-5A4C-85B1-E6C897AC6832}" presName="rootConnector" presStyleLbl="node2" presStyleIdx="6" presStyleCnt="7"/>
      <dgm:spPr/>
    </dgm:pt>
    <dgm:pt modelId="{93411D3C-DE9E-4245-9D5D-5D53E7C772BE}" type="pres">
      <dgm:prSet presAssocID="{434C37D6-0320-5A4C-85B1-E6C897AC6832}" presName="hierChild4" presStyleCnt="0"/>
      <dgm:spPr/>
    </dgm:pt>
    <dgm:pt modelId="{88BF7211-86FD-474A-8E92-A220B2F7E26F}" type="pres">
      <dgm:prSet presAssocID="{434C37D6-0320-5A4C-85B1-E6C897AC6832}" presName="hierChild5" presStyleCnt="0"/>
      <dgm:spPr/>
    </dgm:pt>
    <dgm:pt modelId="{B5E50D0E-4256-E74D-9A0F-39351BAB9755}" type="pres">
      <dgm:prSet presAssocID="{96E5DFB7-8360-2D40-98D5-3B452AD99E8B}" presName="hierChild3" presStyleCnt="0"/>
      <dgm:spPr/>
    </dgm:pt>
    <dgm:pt modelId="{0D8DE7B9-14C9-4C44-8649-C51B91FAC45F}" type="pres">
      <dgm:prSet presAssocID="{B071B4DB-8BCB-264E-A4B2-BE40870BB6E4}" presName="Name111" presStyleLbl="parChTrans1D2" presStyleIdx="7" presStyleCnt="8"/>
      <dgm:spPr/>
    </dgm:pt>
    <dgm:pt modelId="{98ECAACF-B822-C249-A73A-AE6AB81C2B5C}" type="pres">
      <dgm:prSet presAssocID="{518CAD39-7327-9A4D-8FB7-AFD9710D7654}" presName="hierRoot3" presStyleCnt="0">
        <dgm:presLayoutVars>
          <dgm:hierBranch val="init"/>
        </dgm:presLayoutVars>
      </dgm:prSet>
      <dgm:spPr/>
    </dgm:pt>
    <dgm:pt modelId="{FD360DF3-D558-B243-AD36-9A55ECCA5CE1}" type="pres">
      <dgm:prSet presAssocID="{518CAD39-7327-9A4D-8FB7-AFD9710D7654}" presName="rootComposite3" presStyleCnt="0"/>
      <dgm:spPr/>
    </dgm:pt>
    <dgm:pt modelId="{F1A1743A-9C04-514C-83C3-A17919861EEB}" type="pres">
      <dgm:prSet presAssocID="{518CAD39-7327-9A4D-8FB7-AFD9710D7654}" presName="rootText3" presStyleLbl="asst1" presStyleIdx="0" presStyleCnt="5">
        <dgm:presLayoutVars>
          <dgm:chPref val="3"/>
        </dgm:presLayoutVars>
      </dgm:prSet>
      <dgm:spPr/>
    </dgm:pt>
    <dgm:pt modelId="{0074B356-070C-EF45-8882-77B187D6C23E}" type="pres">
      <dgm:prSet presAssocID="{518CAD39-7327-9A4D-8FB7-AFD9710D7654}" presName="rootConnector3" presStyleLbl="asst1" presStyleIdx="0" presStyleCnt="5"/>
      <dgm:spPr/>
    </dgm:pt>
    <dgm:pt modelId="{44A33AB3-3138-6E42-B292-E97D27565A6C}" type="pres">
      <dgm:prSet presAssocID="{518CAD39-7327-9A4D-8FB7-AFD9710D7654}" presName="hierChild6" presStyleCnt="0"/>
      <dgm:spPr/>
    </dgm:pt>
    <dgm:pt modelId="{5C30259C-5C20-8749-BC29-5FFF9C790B3E}" type="pres">
      <dgm:prSet presAssocID="{518CAD39-7327-9A4D-8FB7-AFD9710D7654}" presName="hierChild7" presStyleCnt="0"/>
      <dgm:spPr/>
    </dgm:pt>
    <dgm:pt modelId="{0E72B6EA-8D20-2843-88AC-155830F06563}" type="pres">
      <dgm:prSet presAssocID="{16DD195D-AFBE-E840-83AB-8D194E9E5857}" presName="Name111" presStyleLbl="parChTrans1D3" presStyleIdx="0" presStyleCnt="4"/>
      <dgm:spPr/>
    </dgm:pt>
    <dgm:pt modelId="{E16E894A-6EEE-E743-814D-BEEEBD309BE0}" type="pres">
      <dgm:prSet presAssocID="{A2523454-7C28-5545-A1C0-589E2118F956}" presName="hierRoot3" presStyleCnt="0">
        <dgm:presLayoutVars>
          <dgm:hierBranch val="init"/>
        </dgm:presLayoutVars>
      </dgm:prSet>
      <dgm:spPr/>
    </dgm:pt>
    <dgm:pt modelId="{3C89416E-DE37-7342-B0C3-F799F974E650}" type="pres">
      <dgm:prSet presAssocID="{A2523454-7C28-5545-A1C0-589E2118F956}" presName="rootComposite3" presStyleCnt="0"/>
      <dgm:spPr/>
    </dgm:pt>
    <dgm:pt modelId="{E75831E2-CAB1-204A-821E-2AA610D53487}" type="pres">
      <dgm:prSet presAssocID="{A2523454-7C28-5545-A1C0-589E2118F956}" presName="rootText3" presStyleLbl="asst1" presStyleIdx="1" presStyleCnt="5">
        <dgm:presLayoutVars>
          <dgm:chPref val="3"/>
        </dgm:presLayoutVars>
      </dgm:prSet>
      <dgm:spPr/>
    </dgm:pt>
    <dgm:pt modelId="{4BFC72DF-5AFC-224A-A827-DCB5ADA79A38}" type="pres">
      <dgm:prSet presAssocID="{A2523454-7C28-5545-A1C0-589E2118F956}" presName="rootConnector3" presStyleLbl="asst1" presStyleIdx="1" presStyleCnt="5"/>
      <dgm:spPr/>
    </dgm:pt>
    <dgm:pt modelId="{45C8D9A8-EF25-D049-A33C-2DC2EA072203}" type="pres">
      <dgm:prSet presAssocID="{A2523454-7C28-5545-A1C0-589E2118F956}" presName="hierChild6" presStyleCnt="0"/>
      <dgm:spPr/>
    </dgm:pt>
    <dgm:pt modelId="{DC0C23D9-DB4B-3147-AA1D-29EBFF8261D7}" type="pres">
      <dgm:prSet presAssocID="{A2523454-7C28-5545-A1C0-589E2118F956}" presName="hierChild7" presStyleCnt="0"/>
      <dgm:spPr/>
    </dgm:pt>
    <dgm:pt modelId="{85D7C0DC-EC65-724C-8D6E-9D4092640507}" type="pres">
      <dgm:prSet presAssocID="{3D09B052-E861-D843-9E3B-5A1C26D3BFC9}" presName="Name111" presStyleLbl="parChTrans1D3" presStyleIdx="1" presStyleCnt="4"/>
      <dgm:spPr/>
    </dgm:pt>
    <dgm:pt modelId="{A791B415-91A3-E94B-B372-05E6D8BEA204}" type="pres">
      <dgm:prSet presAssocID="{C07535DC-1980-9344-AE71-7FDE4DDD9008}" presName="hierRoot3" presStyleCnt="0">
        <dgm:presLayoutVars>
          <dgm:hierBranch val="init"/>
        </dgm:presLayoutVars>
      </dgm:prSet>
      <dgm:spPr/>
    </dgm:pt>
    <dgm:pt modelId="{326C0A31-6CB5-CB43-9D4B-61F5858586B2}" type="pres">
      <dgm:prSet presAssocID="{C07535DC-1980-9344-AE71-7FDE4DDD9008}" presName="rootComposite3" presStyleCnt="0"/>
      <dgm:spPr/>
    </dgm:pt>
    <dgm:pt modelId="{1CB26F89-F9F3-774A-8A92-3C36F42B0427}" type="pres">
      <dgm:prSet presAssocID="{C07535DC-1980-9344-AE71-7FDE4DDD9008}" presName="rootText3" presStyleLbl="asst1" presStyleIdx="2" presStyleCnt="5">
        <dgm:presLayoutVars>
          <dgm:chPref val="3"/>
        </dgm:presLayoutVars>
      </dgm:prSet>
      <dgm:spPr/>
    </dgm:pt>
    <dgm:pt modelId="{2935E55D-3FBA-C74B-B922-873F77F1F069}" type="pres">
      <dgm:prSet presAssocID="{C07535DC-1980-9344-AE71-7FDE4DDD9008}" presName="rootConnector3" presStyleLbl="asst1" presStyleIdx="2" presStyleCnt="5"/>
      <dgm:spPr/>
    </dgm:pt>
    <dgm:pt modelId="{D1F2E4CD-EB76-3D43-8534-EB565716B751}" type="pres">
      <dgm:prSet presAssocID="{C07535DC-1980-9344-AE71-7FDE4DDD9008}" presName="hierChild6" presStyleCnt="0"/>
      <dgm:spPr/>
    </dgm:pt>
    <dgm:pt modelId="{AA1E82CA-C5F8-3A43-9279-9BA3DFE6E882}" type="pres">
      <dgm:prSet presAssocID="{C07535DC-1980-9344-AE71-7FDE4DDD9008}" presName="hierChild7" presStyleCnt="0"/>
      <dgm:spPr/>
    </dgm:pt>
    <dgm:pt modelId="{996C6DC0-B7A9-274C-BB6E-F40ED0F3F989}" type="pres">
      <dgm:prSet presAssocID="{08230C15-0184-8940-9ECF-C9A3396BB8C1}" presName="Name111" presStyleLbl="parChTrans1D3" presStyleIdx="2" presStyleCnt="4"/>
      <dgm:spPr/>
    </dgm:pt>
    <dgm:pt modelId="{DA66D8A3-D0A4-7A46-8616-C033D86A9548}" type="pres">
      <dgm:prSet presAssocID="{AF4BC29F-3333-EA42-839A-D825580EC33A}" presName="hierRoot3" presStyleCnt="0">
        <dgm:presLayoutVars>
          <dgm:hierBranch val="init"/>
        </dgm:presLayoutVars>
      </dgm:prSet>
      <dgm:spPr/>
    </dgm:pt>
    <dgm:pt modelId="{60C5F5E1-B8A4-F24F-AC44-BF5E521C7B49}" type="pres">
      <dgm:prSet presAssocID="{AF4BC29F-3333-EA42-839A-D825580EC33A}" presName="rootComposite3" presStyleCnt="0"/>
      <dgm:spPr/>
    </dgm:pt>
    <dgm:pt modelId="{2A327C22-71E9-7445-BBCA-669B5064ED80}" type="pres">
      <dgm:prSet presAssocID="{AF4BC29F-3333-EA42-839A-D825580EC33A}" presName="rootText3" presStyleLbl="asst1" presStyleIdx="3" presStyleCnt="5">
        <dgm:presLayoutVars>
          <dgm:chPref val="3"/>
        </dgm:presLayoutVars>
      </dgm:prSet>
      <dgm:spPr/>
    </dgm:pt>
    <dgm:pt modelId="{65FD630F-4C6A-4B40-8272-41CF3EB165F5}" type="pres">
      <dgm:prSet presAssocID="{AF4BC29F-3333-EA42-839A-D825580EC33A}" presName="rootConnector3" presStyleLbl="asst1" presStyleIdx="3" presStyleCnt="5"/>
      <dgm:spPr/>
    </dgm:pt>
    <dgm:pt modelId="{35705D24-7FC4-064F-B28A-5F2DDA04B99A}" type="pres">
      <dgm:prSet presAssocID="{AF4BC29F-3333-EA42-839A-D825580EC33A}" presName="hierChild6" presStyleCnt="0"/>
      <dgm:spPr/>
    </dgm:pt>
    <dgm:pt modelId="{BEB6962C-AA55-164E-B97E-040B95579C48}" type="pres">
      <dgm:prSet presAssocID="{AF4BC29F-3333-EA42-839A-D825580EC33A}" presName="hierChild7" presStyleCnt="0"/>
      <dgm:spPr/>
    </dgm:pt>
    <dgm:pt modelId="{3217858F-EB7C-8948-ADD5-839E45C77633}" type="pres">
      <dgm:prSet presAssocID="{2C367DC3-33B1-484C-AB38-2EE9A687A044}" presName="Name111" presStyleLbl="parChTrans1D3" presStyleIdx="3" presStyleCnt="4"/>
      <dgm:spPr/>
    </dgm:pt>
    <dgm:pt modelId="{4FDA9D73-F922-454C-A63C-77F4A812BB46}" type="pres">
      <dgm:prSet presAssocID="{A29B9B52-6343-7E41-8B51-3A4C488B7D5A}" presName="hierRoot3" presStyleCnt="0">
        <dgm:presLayoutVars>
          <dgm:hierBranch val="init"/>
        </dgm:presLayoutVars>
      </dgm:prSet>
      <dgm:spPr/>
    </dgm:pt>
    <dgm:pt modelId="{59D13816-90B8-754E-9258-C33DFDCE06E7}" type="pres">
      <dgm:prSet presAssocID="{A29B9B52-6343-7E41-8B51-3A4C488B7D5A}" presName="rootComposite3" presStyleCnt="0"/>
      <dgm:spPr/>
    </dgm:pt>
    <dgm:pt modelId="{ABE559F3-6DF9-FF47-8105-0652EDBC33FC}" type="pres">
      <dgm:prSet presAssocID="{A29B9B52-6343-7E41-8B51-3A4C488B7D5A}" presName="rootText3" presStyleLbl="asst1" presStyleIdx="4" presStyleCnt="5" custLinFactNeighborX="-706" custLinFactNeighborY="3687">
        <dgm:presLayoutVars>
          <dgm:chPref val="3"/>
        </dgm:presLayoutVars>
      </dgm:prSet>
      <dgm:spPr/>
    </dgm:pt>
    <dgm:pt modelId="{8DED86AC-2F7F-C343-9ACB-140B78677222}" type="pres">
      <dgm:prSet presAssocID="{A29B9B52-6343-7E41-8B51-3A4C488B7D5A}" presName="rootConnector3" presStyleLbl="asst1" presStyleIdx="4" presStyleCnt="5"/>
      <dgm:spPr/>
    </dgm:pt>
    <dgm:pt modelId="{B87CAA64-5E60-E247-B642-98ECE747FA24}" type="pres">
      <dgm:prSet presAssocID="{A29B9B52-6343-7E41-8B51-3A4C488B7D5A}" presName="hierChild6" presStyleCnt="0"/>
      <dgm:spPr/>
    </dgm:pt>
    <dgm:pt modelId="{6CA0F43C-1E35-C54F-A0F1-A99F656C5C3B}" type="pres">
      <dgm:prSet presAssocID="{A29B9B52-6343-7E41-8B51-3A4C488B7D5A}" presName="hierChild7" presStyleCnt="0"/>
      <dgm:spPr/>
    </dgm:pt>
  </dgm:ptLst>
  <dgm:cxnLst>
    <dgm:cxn modelId="{3E0A1003-9239-154F-BBD8-542DE9576FDA}" type="presOf" srcId="{C07535DC-1980-9344-AE71-7FDE4DDD9008}" destId="{2935E55D-3FBA-C74B-B922-873F77F1F069}" srcOrd="1" destOrd="0" presId="urn:microsoft.com/office/officeart/2005/8/layout/orgChart1"/>
    <dgm:cxn modelId="{52D0CE04-56CA-944C-9619-0AB1ED2F0384}" type="presOf" srcId="{944C9572-CC6A-C549-9019-E2F1A64AF41E}" destId="{1E3824D1-A2BF-8D4B-BA91-8F5A6C041E28}" srcOrd="0" destOrd="0" presId="urn:microsoft.com/office/officeart/2005/8/layout/orgChart1"/>
    <dgm:cxn modelId="{6031B705-E4A0-5C4F-BF15-B3F9305E3F5A}" type="presOf" srcId="{2C367DC3-33B1-484C-AB38-2EE9A687A044}" destId="{3217858F-EB7C-8948-ADD5-839E45C77633}" srcOrd="0" destOrd="0" presId="urn:microsoft.com/office/officeart/2005/8/layout/orgChart1"/>
    <dgm:cxn modelId="{E17EC805-E816-4D43-BE6C-5CC34CD81CBC}" type="presOf" srcId="{16DD195D-AFBE-E840-83AB-8D194E9E5857}" destId="{0E72B6EA-8D20-2843-88AC-155830F06563}" srcOrd="0" destOrd="0" presId="urn:microsoft.com/office/officeart/2005/8/layout/orgChart1"/>
    <dgm:cxn modelId="{57944D0B-76D4-D244-8780-090A59F38715}" type="presOf" srcId="{A29B9B52-6343-7E41-8B51-3A4C488B7D5A}" destId="{ABE559F3-6DF9-FF47-8105-0652EDBC33FC}" srcOrd="0" destOrd="0" presId="urn:microsoft.com/office/officeart/2005/8/layout/orgChart1"/>
    <dgm:cxn modelId="{5640D80C-0FF1-4148-9D8B-98635756E065}" srcId="{518CAD39-7327-9A4D-8FB7-AFD9710D7654}" destId="{A2523454-7C28-5545-A1C0-589E2118F956}" srcOrd="0" destOrd="0" parTransId="{16DD195D-AFBE-E840-83AB-8D194E9E5857}" sibTransId="{6226F9D4-0287-8441-AA36-DD64CF63A9D9}"/>
    <dgm:cxn modelId="{636FF910-072A-DA49-A5C9-D77BFF7E2D60}" type="presOf" srcId="{2450860A-4292-ED41-8D70-5EFEF9FAC413}" destId="{5220EDCE-F164-6346-B2C4-CC85223CFA3F}" srcOrd="1" destOrd="0" presId="urn:microsoft.com/office/officeart/2005/8/layout/orgChart1"/>
    <dgm:cxn modelId="{2B71201B-716A-DF43-BEAB-0ECA23D78B96}" type="presOf" srcId="{944C9572-CC6A-C549-9019-E2F1A64AF41E}" destId="{E01FBA99-E407-3944-BF90-819C4080B927}" srcOrd="1" destOrd="0" presId="urn:microsoft.com/office/officeart/2005/8/layout/orgChart1"/>
    <dgm:cxn modelId="{087B7122-B2AC-7744-BD99-C43BCFBE5506}" type="presOf" srcId="{FE7BB5A7-B601-0243-80FC-50DD4B99C692}" destId="{824E8857-F46B-E445-BB23-7CCEBF19CC16}" srcOrd="1" destOrd="0" presId="urn:microsoft.com/office/officeart/2005/8/layout/orgChart1"/>
    <dgm:cxn modelId="{CBAEE622-04F8-B645-B85D-13C3827F5A18}" type="presOf" srcId="{A0BF16BA-4724-4947-8887-63045E7B4205}" destId="{A281241F-1B98-E147-8A57-D7172F770CCA}" srcOrd="1" destOrd="0" presId="urn:microsoft.com/office/officeart/2005/8/layout/orgChart1"/>
    <dgm:cxn modelId="{41FF2E26-99F6-B643-ACE6-1EE0C366A597}" srcId="{96E5DFB7-8360-2D40-98D5-3B452AD99E8B}" destId="{2450860A-4292-ED41-8D70-5EFEF9FAC413}" srcOrd="6" destOrd="0" parTransId="{37763077-AD62-0548-8FD1-7DBEB45B093A}" sibTransId="{75E1D1D0-1D27-2E40-9431-D6DF4A370B20}"/>
    <dgm:cxn modelId="{9BD7092C-4E2F-4741-A70F-09CA2B2BB7D8}" srcId="{96E5DFB7-8360-2D40-98D5-3B452AD99E8B}" destId="{67109F37-A960-4A44-A3C1-DC508A28D87E}" srcOrd="1" destOrd="0" parTransId="{06DF98FA-ADF3-2449-B181-6C32D71AC476}" sibTransId="{06CC143B-01A5-8843-B4F5-DBE09C184F61}"/>
    <dgm:cxn modelId="{35750035-FB79-2D47-9906-E66951D0AA33}" srcId="{96E5DFB7-8360-2D40-98D5-3B452AD99E8B}" destId="{EDFB0CF6-6E2F-464A-AA55-D4BC3C4915BF}" srcOrd="2" destOrd="0" parTransId="{AC9BBAF5-00B6-9C44-98B9-E9D683FFD790}" sibTransId="{FA201C6A-B516-C243-B08C-3C2BC483D237}"/>
    <dgm:cxn modelId="{CCC63B37-4AAF-B64A-97F2-3277490A4BAE}" srcId="{96E5DFB7-8360-2D40-98D5-3B452AD99E8B}" destId="{FE7BB5A7-B601-0243-80FC-50DD4B99C692}" srcOrd="5" destOrd="0" parTransId="{2EB31738-88E8-7744-B4EE-48E465623FF6}" sibTransId="{23232780-19F5-4A41-AEE2-0E4A9435A77D}"/>
    <dgm:cxn modelId="{2092483E-413B-8D47-BCA5-B73F12F96391}" srcId="{518CAD39-7327-9A4D-8FB7-AFD9710D7654}" destId="{AF4BC29F-3333-EA42-839A-D825580EC33A}" srcOrd="2" destOrd="0" parTransId="{08230C15-0184-8940-9ECF-C9A3396BB8C1}" sibTransId="{0800D600-3AD2-F84A-A3D7-F966F22BEABF}"/>
    <dgm:cxn modelId="{C933703F-DA14-9A4D-BC09-A3F580279051}" type="presOf" srcId="{A29B9B52-6343-7E41-8B51-3A4C488B7D5A}" destId="{8DED86AC-2F7F-C343-9ACB-140B78677222}" srcOrd="1" destOrd="0" presId="urn:microsoft.com/office/officeart/2005/8/layout/orgChart1"/>
    <dgm:cxn modelId="{000DED41-AEFB-0645-8898-5455008DC23C}" type="presOf" srcId="{2C5EF451-8E43-9144-8132-AF165E0178B6}" destId="{37517633-6C51-FB46-B77B-55BE35CCCC03}" srcOrd="0" destOrd="0" presId="urn:microsoft.com/office/officeart/2005/8/layout/orgChart1"/>
    <dgm:cxn modelId="{EE72F05D-2BC8-9E48-974C-3C46075D84A1}" type="presOf" srcId="{67109F37-A960-4A44-A3C1-DC508A28D87E}" destId="{0760AC83-7BC1-CE42-A710-9CCD7FC2C66B}" srcOrd="0" destOrd="0" presId="urn:microsoft.com/office/officeart/2005/8/layout/orgChart1"/>
    <dgm:cxn modelId="{A953FA63-E8B8-8845-A02A-D266187A2893}" srcId="{96E5DFB7-8360-2D40-98D5-3B452AD99E8B}" destId="{434C37D6-0320-5A4C-85B1-E6C897AC6832}" srcOrd="7" destOrd="0" parTransId="{4F71E903-8609-5043-988C-5969D061BEB0}" sibTransId="{AAD3F0E6-A961-B44F-A80C-CE5CFD26ED16}"/>
    <dgm:cxn modelId="{60CB3967-4472-4143-9118-6BF9A249358D}" type="presOf" srcId="{2450860A-4292-ED41-8D70-5EFEF9FAC413}" destId="{8BEBA2E9-3EE4-5E48-8BC1-4D2215ACE84A}" srcOrd="0" destOrd="0" presId="urn:microsoft.com/office/officeart/2005/8/layout/orgChart1"/>
    <dgm:cxn modelId="{FE112E6E-D20D-784C-94B6-22F26673D618}" srcId="{518CAD39-7327-9A4D-8FB7-AFD9710D7654}" destId="{C07535DC-1980-9344-AE71-7FDE4DDD9008}" srcOrd="1" destOrd="0" parTransId="{3D09B052-E861-D843-9E3B-5A1C26D3BFC9}" sibTransId="{659F10F4-88C6-F04A-96C1-898E5B244B07}"/>
    <dgm:cxn modelId="{FD1AE26E-CF32-674E-ABB3-11B342DD7FBF}" type="presOf" srcId="{FE7BB5A7-B601-0243-80FC-50DD4B99C692}" destId="{4E2259EA-AEC7-2941-AA0B-1162E34D7D8C}" srcOrd="0" destOrd="0" presId="urn:microsoft.com/office/officeart/2005/8/layout/orgChart1"/>
    <dgm:cxn modelId="{609E0272-6859-174D-9906-E6188312F475}" type="presOf" srcId="{96E5DFB7-8360-2D40-98D5-3B452AD99E8B}" destId="{91749D9A-B699-4C44-862C-5BB03EFB15E0}" srcOrd="0" destOrd="0" presId="urn:microsoft.com/office/officeart/2005/8/layout/orgChart1"/>
    <dgm:cxn modelId="{5D820B77-BB86-5A4D-B1FC-844F4EC49963}" type="presOf" srcId="{4F71E903-8609-5043-988C-5969D061BEB0}" destId="{19A1D3B4-5AA3-8B4E-B203-8084A649C8CD}" srcOrd="0" destOrd="0" presId="urn:microsoft.com/office/officeart/2005/8/layout/orgChart1"/>
    <dgm:cxn modelId="{0C02E77C-CFE6-5245-A564-C200AB428FF1}" type="presOf" srcId="{2EB31738-88E8-7744-B4EE-48E465623FF6}" destId="{47E07BF9-320C-0749-A42E-EBF9786F12E4}" srcOrd="0" destOrd="0" presId="urn:microsoft.com/office/officeart/2005/8/layout/orgChart1"/>
    <dgm:cxn modelId="{9B03117D-4097-F547-9E0A-9961C1E53CCD}" type="presOf" srcId="{B071B4DB-8BCB-264E-A4B2-BE40870BB6E4}" destId="{0D8DE7B9-14C9-4C44-8649-C51B91FAC45F}" srcOrd="0" destOrd="0" presId="urn:microsoft.com/office/officeart/2005/8/layout/orgChart1"/>
    <dgm:cxn modelId="{1C1C7983-BD11-784E-9DF3-81FE452B5C10}" srcId="{B83E34BD-51F9-D64F-B0CF-38FF9DC1C882}" destId="{96E5DFB7-8360-2D40-98D5-3B452AD99E8B}" srcOrd="0" destOrd="0" parTransId="{72795B18-D8CE-4849-8A83-BAAAD86C3417}" sibTransId="{8E73C3DD-12D2-2B46-B3F1-01BB86C597B7}"/>
    <dgm:cxn modelId="{1334AB84-5453-0942-AB25-85015A8E2A3B}" type="presOf" srcId="{EDFB0CF6-6E2F-464A-AA55-D4BC3C4915BF}" destId="{E93F8742-E5F8-C142-9A4F-AA9F4BCF1939}" srcOrd="0" destOrd="0" presId="urn:microsoft.com/office/officeart/2005/8/layout/orgChart1"/>
    <dgm:cxn modelId="{25701F86-A4B7-3242-AB51-23311F2628B0}" type="presOf" srcId="{3D09B052-E861-D843-9E3B-5A1C26D3BFC9}" destId="{85D7C0DC-EC65-724C-8D6E-9D4092640507}" srcOrd="0" destOrd="0" presId="urn:microsoft.com/office/officeart/2005/8/layout/orgChart1"/>
    <dgm:cxn modelId="{AF277E97-F529-3140-AB03-37145F305C38}" type="presOf" srcId="{AC9BBAF5-00B6-9C44-98B9-E9D683FFD790}" destId="{D5E34181-116D-DD4D-9D7E-9AF9F367073A}" srcOrd="0" destOrd="0" presId="urn:microsoft.com/office/officeart/2005/8/layout/orgChart1"/>
    <dgm:cxn modelId="{09F2379B-6321-AB4B-AE82-2ABC66477FC7}" type="presOf" srcId="{AF4BC29F-3333-EA42-839A-D825580EC33A}" destId="{2A327C22-71E9-7445-BBCA-669B5064ED80}" srcOrd="0" destOrd="0" presId="urn:microsoft.com/office/officeart/2005/8/layout/orgChart1"/>
    <dgm:cxn modelId="{401246A3-24F6-6B42-9CCF-F87DB25B79DD}" type="presOf" srcId="{A2523454-7C28-5545-A1C0-589E2118F956}" destId="{E75831E2-CAB1-204A-821E-2AA610D53487}" srcOrd="0" destOrd="0" presId="urn:microsoft.com/office/officeart/2005/8/layout/orgChart1"/>
    <dgm:cxn modelId="{935184A4-F7DB-6345-AA9D-31B5B74BAAC1}" type="presOf" srcId="{EDFB0CF6-6E2F-464A-AA55-D4BC3C4915BF}" destId="{8517AB77-0883-3741-9D06-2C17431B6E22}" srcOrd="1" destOrd="0" presId="urn:microsoft.com/office/officeart/2005/8/layout/orgChart1"/>
    <dgm:cxn modelId="{A23BF4AE-B4EB-364E-8BE7-DC5617C7CD2B}" type="presOf" srcId="{518CAD39-7327-9A4D-8FB7-AFD9710D7654}" destId="{F1A1743A-9C04-514C-83C3-A17919861EEB}" srcOrd="0" destOrd="0" presId="urn:microsoft.com/office/officeart/2005/8/layout/orgChart1"/>
    <dgm:cxn modelId="{A85D16B0-CADB-2945-997A-8EC0ADD8FF0E}" type="presOf" srcId="{518CAD39-7327-9A4D-8FB7-AFD9710D7654}" destId="{0074B356-070C-EF45-8882-77B187D6C23E}" srcOrd="1" destOrd="0" presId="urn:microsoft.com/office/officeart/2005/8/layout/orgChart1"/>
    <dgm:cxn modelId="{98954DB6-EDF7-E942-B67B-A2613737EF31}" srcId="{96E5DFB7-8360-2D40-98D5-3B452AD99E8B}" destId="{A0BF16BA-4724-4947-8887-63045E7B4205}" srcOrd="3" destOrd="0" parTransId="{62921A7D-6EFF-0E41-A4D4-D2C61CD4D255}" sibTransId="{94A7BA9B-874F-404C-8CF9-6578766C079F}"/>
    <dgm:cxn modelId="{B79C0CBE-8B59-6B4F-A6BD-FDA232901AFC}" type="presOf" srcId="{62921A7D-6EFF-0E41-A4D4-D2C61CD4D255}" destId="{55132BB2-F7C8-8A42-8533-0612B2E2E78F}" srcOrd="0" destOrd="0" presId="urn:microsoft.com/office/officeart/2005/8/layout/orgChart1"/>
    <dgm:cxn modelId="{B044C9BE-8BD5-F14A-952F-7BC542A39B04}" type="presOf" srcId="{67109F37-A960-4A44-A3C1-DC508A28D87E}" destId="{3C6D5717-A25D-5D41-8717-14B1245EEAEF}" srcOrd="1" destOrd="0" presId="urn:microsoft.com/office/officeart/2005/8/layout/orgChart1"/>
    <dgm:cxn modelId="{9FC78EBF-4FD9-0544-9E8B-473DA70C532C}" srcId="{518CAD39-7327-9A4D-8FB7-AFD9710D7654}" destId="{A29B9B52-6343-7E41-8B51-3A4C488B7D5A}" srcOrd="3" destOrd="0" parTransId="{2C367DC3-33B1-484C-AB38-2EE9A687A044}" sibTransId="{D5AC4F2F-B2EA-EC45-92A6-9A0AC319AFBD}"/>
    <dgm:cxn modelId="{4A6287C7-042D-0045-BF00-9C87C3E33C07}" type="presOf" srcId="{B83E34BD-51F9-D64F-B0CF-38FF9DC1C882}" destId="{CE639889-1C2C-FA46-932A-241103A5C5A2}" srcOrd="0" destOrd="0" presId="urn:microsoft.com/office/officeart/2005/8/layout/orgChart1"/>
    <dgm:cxn modelId="{66FEA5CC-CB0D-A549-8822-1A2C020E10CA}" type="presOf" srcId="{C07535DC-1980-9344-AE71-7FDE4DDD9008}" destId="{1CB26F89-F9F3-774A-8A92-3C36F42B0427}" srcOrd="0" destOrd="0" presId="urn:microsoft.com/office/officeart/2005/8/layout/orgChart1"/>
    <dgm:cxn modelId="{A3EC3ADF-4808-2648-BFEA-13CC6B7090D2}" type="presOf" srcId="{AF4BC29F-3333-EA42-839A-D825580EC33A}" destId="{65FD630F-4C6A-4B40-8272-41CF3EB165F5}" srcOrd="1" destOrd="0" presId="urn:microsoft.com/office/officeart/2005/8/layout/orgChart1"/>
    <dgm:cxn modelId="{807AD0DF-6234-FC4A-B476-32BC741F0597}" type="presOf" srcId="{434C37D6-0320-5A4C-85B1-E6C897AC6832}" destId="{34F8C3D9-7706-7342-863D-BECA4B835AF8}" srcOrd="1" destOrd="0" presId="urn:microsoft.com/office/officeart/2005/8/layout/orgChart1"/>
    <dgm:cxn modelId="{17D83EE0-3D64-3649-84D8-822E065D1A42}" type="presOf" srcId="{A0BF16BA-4724-4947-8887-63045E7B4205}" destId="{7B3282BF-3607-DC49-AFC9-671EB7F2C531}" srcOrd="0" destOrd="0" presId="urn:microsoft.com/office/officeart/2005/8/layout/orgChart1"/>
    <dgm:cxn modelId="{33C387E0-6C72-BA40-9DA7-A23E63AC562F}" type="presOf" srcId="{96E5DFB7-8360-2D40-98D5-3B452AD99E8B}" destId="{34FC5173-D0FC-2E4E-9B9A-6CAA43924AF9}" srcOrd="1" destOrd="0" presId="urn:microsoft.com/office/officeart/2005/8/layout/orgChart1"/>
    <dgm:cxn modelId="{F42F34E2-3BC3-584A-90D6-1A6215BAD453}" type="presOf" srcId="{08230C15-0184-8940-9ECF-C9A3396BB8C1}" destId="{996C6DC0-B7A9-274C-BB6E-F40ED0F3F989}" srcOrd="0" destOrd="0" presId="urn:microsoft.com/office/officeart/2005/8/layout/orgChart1"/>
    <dgm:cxn modelId="{EE187BED-9712-3648-960A-6CFDDA480D00}" type="presOf" srcId="{434C37D6-0320-5A4C-85B1-E6C897AC6832}" destId="{2C31D058-4C78-B346-8BB5-82AD652EEF58}" srcOrd="0" destOrd="0" presId="urn:microsoft.com/office/officeart/2005/8/layout/orgChart1"/>
    <dgm:cxn modelId="{474B8AF6-FBE2-7D47-BF51-2CAF3A3F6784}" type="presOf" srcId="{06DF98FA-ADF3-2449-B181-6C32D71AC476}" destId="{03FF8008-7D29-F746-BED3-C1FCEE108FE7}" srcOrd="0" destOrd="0" presId="urn:microsoft.com/office/officeart/2005/8/layout/orgChart1"/>
    <dgm:cxn modelId="{5024D3F9-3655-064E-A21A-B36E39FFAD9D}" type="presOf" srcId="{37763077-AD62-0548-8FD1-7DBEB45B093A}" destId="{CE88CBA0-E9EC-F54B-A5D7-A193C9071951}" srcOrd="0" destOrd="0" presId="urn:microsoft.com/office/officeart/2005/8/layout/orgChart1"/>
    <dgm:cxn modelId="{2F9A05FA-C5E6-1F44-BB2D-2A534DD0A5DF}" srcId="{96E5DFB7-8360-2D40-98D5-3B452AD99E8B}" destId="{518CAD39-7327-9A4D-8FB7-AFD9710D7654}" srcOrd="0" destOrd="0" parTransId="{B071B4DB-8BCB-264E-A4B2-BE40870BB6E4}" sibTransId="{0E75109C-EE07-2A41-A015-BB1F0F18AB49}"/>
    <dgm:cxn modelId="{B9C756FD-9065-8748-A6CA-24E3A5837400}" srcId="{96E5DFB7-8360-2D40-98D5-3B452AD99E8B}" destId="{944C9572-CC6A-C549-9019-E2F1A64AF41E}" srcOrd="4" destOrd="0" parTransId="{2C5EF451-8E43-9144-8132-AF165E0178B6}" sibTransId="{0E304C5E-306C-AC44-8388-9EE74535D99D}"/>
    <dgm:cxn modelId="{CA2E04FF-F302-E340-BF2E-6293A1440AEB}" type="presOf" srcId="{A2523454-7C28-5545-A1C0-589E2118F956}" destId="{4BFC72DF-5AFC-224A-A827-DCB5ADA79A38}" srcOrd="1" destOrd="0" presId="urn:microsoft.com/office/officeart/2005/8/layout/orgChart1"/>
    <dgm:cxn modelId="{0C0BE200-3946-6E4A-A50F-4342F68CD45A}" type="presParOf" srcId="{CE639889-1C2C-FA46-932A-241103A5C5A2}" destId="{0C497644-10C2-3740-BFEB-8614DE99FC63}" srcOrd="0" destOrd="0" presId="urn:microsoft.com/office/officeart/2005/8/layout/orgChart1"/>
    <dgm:cxn modelId="{8A4A3CD2-12EF-C243-AE4D-2F698D4F6A02}" type="presParOf" srcId="{0C497644-10C2-3740-BFEB-8614DE99FC63}" destId="{EB3E6B93-4432-CC47-A2AF-D2F827817264}" srcOrd="0" destOrd="0" presId="urn:microsoft.com/office/officeart/2005/8/layout/orgChart1"/>
    <dgm:cxn modelId="{305326BB-0C33-0D46-81E5-41B5D1BA37B9}" type="presParOf" srcId="{EB3E6B93-4432-CC47-A2AF-D2F827817264}" destId="{91749D9A-B699-4C44-862C-5BB03EFB15E0}" srcOrd="0" destOrd="0" presId="urn:microsoft.com/office/officeart/2005/8/layout/orgChart1"/>
    <dgm:cxn modelId="{1FE3B193-B0CA-F94C-90CF-BCA843F9CCDA}" type="presParOf" srcId="{EB3E6B93-4432-CC47-A2AF-D2F827817264}" destId="{34FC5173-D0FC-2E4E-9B9A-6CAA43924AF9}" srcOrd="1" destOrd="0" presId="urn:microsoft.com/office/officeart/2005/8/layout/orgChart1"/>
    <dgm:cxn modelId="{49F53036-2D7B-B042-83B9-0B3F93A6FB22}" type="presParOf" srcId="{0C497644-10C2-3740-BFEB-8614DE99FC63}" destId="{B3BC955C-6E4B-0347-97D2-087DF5107261}" srcOrd="1" destOrd="0" presId="urn:microsoft.com/office/officeart/2005/8/layout/orgChart1"/>
    <dgm:cxn modelId="{30E999D4-67CC-704C-9080-2167E6D7DBE9}" type="presParOf" srcId="{B3BC955C-6E4B-0347-97D2-087DF5107261}" destId="{03FF8008-7D29-F746-BED3-C1FCEE108FE7}" srcOrd="0" destOrd="0" presId="urn:microsoft.com/office/officeart/2005/8/layout/orgChart1"/>
    <dgm:cxn modelId="{795A59A8-D6F7-B648-B216-6AC0710EAD97}" type="presParOf" srcId="{B3BC955C-6E4B-0347-97D2-087DF5107261}" destId="{B9856C30-DF74-4B42-9050-E08D5F8493CE}" srcOrd="1" destOrd="0" presId="urn:microsoft.com/office/officeart/2005/8/layout/orgChart1"/>
    <dgm:cxn modelId="{4BDEC0F0-D602-4A4C-8113-E892AE7DED3B}" type="presParOf" srcId="{B9856C30-DF74-4B42-9050-E08D5F8493CE}" destId="{A53828B3-E055-9D40-A0F8-F11EAF4FC4B8}" srcOrd="0" destOrd="0" presId="urn:microsoft.com/office/officeart/2005/8/layout/orgChart1"/>
    <dgm:cxn modelId="{300969D9-85C1-404D-BDD3-1F4797DF262E}" type="presParOf" srcId="{A53828B3-E055-9D40-A0F8-F11EAF4FC4B8}" destId="{0760AC83-7BC1-CE42-A710-9CCD7FC2C66B}" srcOrd="0" destOrd="0" presId="urn:microsoft.com/office/officeart/2005/8/layout/orgChart1"/>
    <dgm:cxn modelId="{E0407550-1706-404C-B149-E3CD81B1C76C}" type="presParOf" srcId="{A53828B3-E055-9D40-A0F8-F11EAF4FC4B8}" destId="{3C6D5717-A25D-5D41-8717-14B1245EEAEF}" srcOrd="1" destOrd="0" presId="urn:microsoft.com/office/officeart/2005/8/layout/orgChart1"/>
    <dgm:cxn modelId="{DA38A00A-E3F3-D14D-AE1C-D04A3D8F3BAD}" type="presParOf" srcId="{B9856C30-DF74-4B42-9050-E08D5F8493CE}" destId="{7529610C-CB28-EB44-85E6-7CE7C2E282FA}" srcOrd="1" destOrd="0" presId="urn:microsoft.com/office/officeart/2005/8/layout/orgChart1"/>
    <dgm:cxn modelId="{F7043B9E-526D-2841-AEDB-A6D61AD66B75}" type="presParOf" srcId="{B9856C30-DF74-4B42-9050-E08D5F8493CE}" destId="{396AD6DD-E0DA-EE42-A3C8-77A4D194A5B7}" srcOrd="2" destOrd="0" presId="urn:microsoft.com/office/officeart/2005/8/layout/orgChart1"/>
    <dgm:cxn modelId="{C61F7914-3B45-F141-B4C5-D24A2EAA988F}" type="presParOf" srcId="{B3BC955C-6E4B-0347-97D2-087DF5107261}" destId="{D5E34181-116D-DD4D-9D7E-9AF9F367073A}" srcOrd="2" destOrd="0" presId="urn:microsoft.com/office/officeart/2005/8/layout/orgChart1"/>
    <dgm:cxn modelId="{AB9FEF58-D096-8D45-A4DD-E62A21E4E9EC}" type="presParOf" srcId="{B3BC955C-6E4B-0347-97D2-087DF5107261}" destId="{80357184-0AA3-6E44-BBC9-4D728285EBC9}" srcOrd="3" destOrd="0" presId="urn:microsoft.com/office/officeart/2005/8/layout/orgChart1"/>
    <dgm:cxn modelId="{868E5879-DD48-6642-920E-B2B9B1397F60}" type="presParOf" srcId="{80357184-0AA3-6E44-BBC9-4D728285EBC9}" destId="{CE4E11D9-64C9-864E-8336-78CED6F6EDE9}" srcOrd="0" destOrd="0" presId="urn:microsoft.com/office/officeart/2005/8/layout/orgChart1"/>
    <dgm:cxn modelId="{25C66387-58E8-2742-8A1C-0345E3210641}" type="presParOf" srcId="{CE4E11D9-64C9-864E-8336-78CED6F6EDE9}" destId="{E93F8742-E5F8-C142-9A4F-AA9F4BCF1939}" srcOrd="0" destOrd="0" presId="urn:microsoft.com/office/officeart/2005/8/layout/orgChart1"/>
    <dgm:cxn modelId="{48AA5F99-DE06-C04C-AE3C-D4A3E81C8FC5}" type="presParOf" srcId="{CE4E11D9-64C9-864E-8336-78CED6F6EDE9}" destId="{8517AB77-0883-3741-9D06-2C17431B6E22}" srcOrd="1" destOrd="0" presId="urn:microsoft.com/office/officeart/2005/8/layout/orgChart1"/>
    <dgm:cxn modelId="{764D175E-9DE2-A04A-88E1-0FDD970C2CA0}" type="presParOf" srcId="{80357184-0AA3-6E44-BBC9-4D728285EBC9}" destId="{3BD05C23-B9DC-CE47-8FEB-83BB2A2D3254}" srcOrd="1" destOrd="0" presId="urn:microsoft.com/office/officeart/2005/8/layout/orgChart1"/>
    <dgm:cxn modelId="{3E9E0BDB-515E-F84C-A15A-5F61CAE63021}" type="presParOf" srcId="{80357184-0AA3-6E44-BBC9-4D728285EBC9}" destId="{197472CB-61D5-C844-9B7A-3E12DEA30A9B}" srcOrd="2" destOrd="0" presId="urn:microsoft.com/office/officeart/2005/8/layout/orgChart1"/>
    <dgm:cxn modelId="{9D28B202-A6D1-2E45-AE77-00D3D489B1A1}" type="presParOf" srcId="{B3BC955C-6E4B-0347-97D2-087DF5107261}" destId="{55132BB2-F7C8-8A42-8533-0612B2E2E78F}" srcOrd="4" destOrd="0" presId="urn:microsoft.com/office/officeart/2005/8/layout/orgChart1"/>
    <dgm:cxn modelId="{E4C93237-2A0F-6243-A651-5F0F8A0D4573}" type="presParOf" srcId="{B3BC955C-6E4B-0347-97D2-087DF5107261}" destId="{F713467F-6DCB-2A40-8354-451ED2003257}" srcOrd="5" destOrd="0" presId="urn:microsoft.com/office/officeart/2005/8/layout/orgChart1"/>
    <dgm:cxn modelId="{26A3D32F-994A-1F4F-903F-E482BB13D54B}" type="presParOf" srcId="{F713467F-6DCB-2A40-8354-451ED2003257}" destId="{33EA7A8E-7F26-594B-A386-DC242B5306A7}" srcOrd="0" destOrd="0" presId="urn:microsoft.com/office/officeart/2005/8/layout/orgChart1"/>
    <dgm:cxn modelId="{EF0FAE68-BBC5-8844-AF30-15161A4DBF4E}" type="presParOf" srcId="{33EA7A8E-7F26-594B-A386-DC242B5306A7}" destId="{7B3282BF-3607-DC49-AFC9-671EB7F2C531}" srcOrd="0" destOrd="0" presId="urn:microsoft.com/office/officeart/2005/8/layout/orgChart1"/>
    <dgm:cxn modelId="{160AD527-2A82-0146-B14F-A9BDAEF42844}" type="presParOf" srcId="{33EA7A8E-7F26-594B-A386-DC242B5306A7}" destId="{A281241F-1B98-E147-8A57-D7172F770CCA}" srcOrd="1" destOrd="0" presId="urn:microsoft.com/office/officeart/2005/8/layout/orgChart1"/>
    <dgm:cxn modelId="{7854B900-F2D1-FA4B-A669-F2F5B0A29A9E}" type="presParOf" srcId="{F713467F-6DCB-2A40-8354-451ED2003257}" destId="{5480F20F-C4E5-4D40-BD52-182A56FC2828}" srcOrd="1" destOrd="0" presId="urn:microsoft.com/office/officeart/2005/8/layout/orgChart1"/>
    <dgm:cxn modelId="{7520AEF2-8331-0E4D-8032-D692B91C7EA1}" type="presParOf" srcId="{F713467F-6DCB-2A40-8354-451ED2003257}" destId="{60B1247C-F1CE-0D41-8798-A7EF7FFC7F2C}" srcOrd="2" destOrd="0" presId="urn:microsoft.com/office/officeart/2005/8/layout/orgChart1"/>
    <dgm:cxn modelId="{627602DC-F4D5-0A47-BD8B-7B3622158A45}" type="presParOf" srcId="{B3BC955C-6E4B-0347-97D2-087DF5107261}" destId="{37517633-6C51-FB46-B77B-55BE35CCCC03}" srcOrd="6" destOrd="0" presId="urn:microsoft.com/office/officeart/2005/8/layout/orgChart1"/>
    <dgm:cxn modelId="{5D6649D7-48C4-1245-B7B3-629859F27451}" type="presParOf" srcId="{B3BC955C-6E4B-0347-97D2-087DF5107261}" destId="{476692B6-9443-B342-9FFF-6C2F585AF17C}" srcOrd="7" destOrd="0" presId="urn:microsoft.com/office/officeart/2005/8/layout/orgChart1"/>
    <dgm:cxn modelId="{0B1C8E56-9026-644A-9C13-CDCD76F14358}" type="presParOf" srcId="{476692B6-9443-B342-9FFF-6C2F585AF17C}" destId="{A1231B2B-D138-FD4E-834D-9FFCC91E2AFA}" srcOrd="0" destOrd="0" presId="urn:microsoft.com/office/officeart/2005/8/layout/orgChart1"/>
    <dgm:cxn modelId="{3EDC5935-D13E-B04E-A684-46FFA463E9DD}" type="presParOf" srcId="{A1231B2B-D138-FD4E-834D-9FFCC91E2AFA}" destId="{1E3824D1-A2BF-8D4B-BA91-8F5A6C041E28}" srcOrd="0" destOrd="0" presId="urn:microsoft.com/office/officeart/2005/8/layout/orgChart1"/>
    <dgm:cxn modelId="{6BF833BD-3EF6-5B40-A70B-E573773C938A}" type="presParOf" srcId="{A1231B2B-D138-FD4E-834D-9FFCC91E2AFA}" destId="{E01FBA99-E407-3944-BF90-819C4080B927}" srcOrd="1" destOrd="0" presId="urn:microsoft.com/office/officeart/2005/8/layout/orgChart1"/>
    <dgm:cxn modelId="{4B7A7E47-E334-2943-BC30-0CC221EEC2B4}" type="presParOf" srcId="{476692B6-9443-B342-9FFF-6C2F585AF17C}" destId="{991F3850-6FB3-6947-B1C6-1AE3D96802CF}" srcOrd="1" destOrd="0" presId="urn:microsoft.com/office/officeart/2005/8/layout/orgChart1"/>
    <dgm:cxn modelId="{3958487F-B490-B447-B399-42FDC263FFAE}" type="presParOf" srcId="{476692B6-9443-B342-9FFF-6C2F585AF17C}" destId="{3F42EAE3-81B4-3D44-84C0-9DDF853524C8}" srcOrd="2" destOrd="0" presId="urn:microsoft.com/office/officeart/2005/8/layout/orgChart1"/>
    <dgm:cxn modelId="{D26B9F4E-43F0-B948-85D9-737E112213EB}" type="presParOf" srcId="{B3BC955C-6E4B-0347-97D2-087DF5107261}" destId="{47E07BF9-320C-0749-A42E-EBF9786F12E4}" srcOrd="8" destOrd="0" presId="urn:microsoft.com/office/officeart/2005/8/layout/orgChart1"/>
    <dgm:cxn modelId="{3E935714-836C-8C43-84B3-C064EE2FCE9C}" type="presParOf" srcId="{B3BC955C-6E4B-0347-97D2-087DF5107261}" destId="{B866AF0C-C677-1A45-BBC8-749048ABE751}" srcOrd="9" destOrd="0" presId="urn:microsoft.com/office/officeart/2005/8/layout/orgChart1"/>
    <dgm:cxn modelId="{1CD0409F-3B2D-A24F-867A-C4A52EE0C25E}" type="presParOf" srcId="{B866AF0C-C677-1A45-BBC8-749048ABE751}" destId="{7C4337D2-F23B-F849-B02A-451C0760B202}" srcOrd="0" destOrd="0" presId="urn:microsoft.com/office/officeart/2005/8/layout/orgChart1"/>
    <dgm:cxn modelId="{0E391852-FCC1-0A4C-9A1F-CB15E5FC3529}" type="presParOf" srcId="{7C4337D2-F23B-F849-B02A-451C0760B202}" destId="{4E2259EA-AEC7-2941-AA0B-1162E34D7D8C}" srcOrd="0" destOrd="0" presId="urn:microsoft.com/office/officeart/2005/8/layout/orgChart1"/>
    <dgm:cxn modelId="{AD1C4A9A-05F4-7740-BFCA-5C1B75F1DFFA}" type="presParOf" srcId="{7C4337D2-F23B-F849-B02A-451C0760B202}" destId="{824E8857-F46B-E445-BB23-7CCEBF19CC16}" srcOrd="1" destOrd="0" presId="urn:microsoft.com/office/officeart/2005/8/layout/orgChart1"/>
    <dgm:cxn modelId="{72A394E3-2479-A744-93AE-B2F3A0E40EF6}" type="presParOf" srcId="{B866AF0C-C677-1A45-BBC8-749048ABE751}" destId="{78E7D14D-0C2E-3E46-85D2-ACC648DB0F80}" srcOrd="1" destOrd="0" presId="urn:microsoft.com/office/officeart/2005/8/layout/orgChart1"/>
    <dgm:cxn modelId="{02FDB65D-C89D-2541-8676-2BF9F705ACF4}" type="presParOf" srcId="{B866AF0C-C677-1A45-BBC8-749048ABE751}" destId="{035A6624-EE6D-1541-8506-82C30246AAAE}" srcOrd="2" destOrd="0" presId="urn:microsoft.com/office/officeart/2005/8/layout/orgChart1"/>
    <dgm:cxn modelId="{95D2555B-47EC-8148-91D2-A5ED72668FC8}" type="presParOf" srcId="{B3BC955C-6E4B-0347-97D2-087DF5107261}" destId="{CE88CBA0-E9EC-F54B-A5D7-A193C9071951}" srcOrd="10" destOrd="0" presId="urn:microsoft.com/office/officeart/2005/8/layout/orgChart1"/>
    <dgm:cxn modelId="{E527AE2D-155F-5B4C-A607-D3B7406058BB}" type="presParOf" srcId="{B3BC955C-6E4B-0347-97D2-087DF5107261}" destId="{9FEC3B46-855B-D844-82C8-F38AB62273A6}" srcOrd="11" destOrd="0" presId="urn:microsoft.com/office/officeart/2005/8/layout/orgChart1"/>
    <dgm:cxn modelId="{3D885914-E91A-A14A-8DBB-1854E1150BF3}" type="presParOf" srcId="{9FEC3B46-855B-D844-82C8-F38AB62273A6}" destId="{00A2110F-96CA-B941-A7B0-2413EA688CCF}" srcOrd="0" destOrd="0" presId="urn:microsoft.com/office/officeart/2005/8/layout/orgChart1"/>
    <dgm:cxn modelId="{97692E41-86A4-CA47-A164-77E3460F4BC8}" type="presParOf" srcId="{00A2110F-96CA-B941-A7B0-2413EA688CCF}" destId="{8BEBA2E9-3EE4-5E48-8BC1-4D2215ACE84A}" srcOrd="0" destOrd="0" presId="urn:microsoft.com/office/officeart/2005/8/layout/orgChart1"/>
    <dgm:cxn modelId="{EB8C38EB-D3AC-694F-B8D8-71704DAC367B}" type="presParOf" srcId="{00A2110F-96CA-B941-A7B0-2413EA688CCF}" destId="{5220EDCE-F164-6346-B2C4-CC85223CFA3F}" srcOrd="1" destOrd="0" presId="urn:microsoft.com/office/officeart/2005/8/layout/orgChart1"/>
    <dgm:cxn modelId="{A256E76E-B1B5-BE4D-91DD-7099990F87C2}" type="presParOf" srcId="{9FEC3B46-855B-D844-82C8-F38AB62273A6}" destId="{19E67F3C-7279-E24F-84B1-081155EBF636}" srcOrd="1" destOrd="0" presId="urn:microsoft.com/office/officeart/2005/8/layout/orgChart1"/>
    <dgm:cxn modelId="{356F148E-D22C-5C40-9B6D-FA073A377A1D}" type="presParOf" srcId="{9FEC3B46-855B-D844-82C8-F38AB62273A6}" destId="{66EC8E27-9A77-3E4F-8C59-DDD6301BD4CE}" srcOrd="2" destOrd="0" presId="urn:microsoft.com/office/officeart/2005/8/layout/orgChart1"/>
    <dgm:cxn modelId="{51A70481-2D69-8E4D-B158-A84F8E671CE8}" type="presParOf" srcId="{B3BC955C-6E4B-0347-97D2-087DF5107261}" destId="{19A1D3B4-5AA3-8B4E-B203-8084A649C8CD}" srcOrd="12" destOrd="0" presId="urn:microsoft.com/office/officeart/2005/8/layout/orgChart1"/>
    <dgm:cxn modelId="{A2E01604-8ED4-AA4D-8E9A-FB202C04C2C5}" type="presParOf" srcId="{B3BC955C-6E4B-0347-97D2-087DF5107261}" destId="{2A099A31-92DF-FB44-8AA9-4014F7AF30EF}" srcOrd="13" destOrd="0" presId="urn:microsoft.com/office/officeart/2005/8/layout/orgChart1"/>
    <dgm:cxn modelId="{CE5E792C-D026-2D47-AAE9-C8D9D283F28B}" type="presParOf" srcId="{2A099A31-92DF-FB44-8AA9-4014F7AF30EF}" destId="{DC34BA44-7B54-154B-830E-A18264E7D6E0}" srcOrd="0" destOrd="0" presId="urn:microsoft.com/office/officeart/2005/8/layout/orgChart1"/>
    <dgm:cxn modelId="{CD3446C7-0974-FD4C-BC50-84EE57EFBF29}" type="presParOf" srcId="{DC34BA44-7B54-154B-830E-A18264E7D6E0}" destId="{2C31D058-4C78-B346-8BB5-82AD652EEF58}" srcOrd="0" destOrd="0" presId="urn:microsoft.com/office/officeart/2005/8/layout/orgChart1"/>
    <dgm:cxn modelId="{E19C2379-3A11-E646-AADE-773D047A93D6}" type="presParOf" srcId="{DC34BA44-7B54-154B-830E-A18264E7D6E0}" destId="{34F8C3D9-7706-7342-863D-BECA4B835AF8}" srcOrd="1" destOrd="0" presId="urn:microsoft.com/office/officeart/2005/8/layout/orgChart1"/>
    <dgm:cxn modelId="{4471596B-8AE5-C64B-9E70-C55DA976B886}" type="presParOf" srcId="{2A099A31-92DF-FB44-8AA9-4014F7AF30EF}" destId="{93411D3C-DE9E-4245-9D5D-5D53E7C772BE}" srcOrd="1" destOrd="0" presId="urn:microsoft.com/office/officeart/2005/8/layout/orgChart1"/>
    <dgm:cxn modelId="{4960B461-AB81-1C40-A333-730EF3F5F1D6}" type="presParOf" srcId="{2A099A31-92DF-FB44-8AA9-4014F7AF30EF}" destId="{88BF7211-86FD-474A-8E92-A220B2F7E26F}" srcOrd="2" destOrd="0" presId="urn:microsoft.com/office/officeart/2005/8/layout/orgChart1"/>
    <dgm:cxn modelId="{0D045308-0D61-FD43-895D-7E82DABA0639}" type="presParOf" srcId="{0C497644-10C2-3740-BFEB-8614DE99FC63}" destId="{B5E50D0E-4256-E74D-9A0F-39351BAB9755}" srcOrd="2" destOrd="0" presId="urn:microsoft.com/office/officeart/2005/8/layout/orgChart1"/>
    <dgm:cxn modelId="{165FFDF5-741B-B246-92B9-6FEB1F1B1C4D}" type="presParOf" srcId="{B5E50D0E-4256-E74D-9A0F-39351BAB9755}" destId="{0D8DE7B9-14C9-4C44-8649-C51B91FAC45F}" srcOrd="0" destOrd="0" presId="urn:microsoft.com/office/officeart/2005/8/layout/orgChart1"/>
    <dgm:cxn modelId="{94245785-5E6E-F144-9DD8-0E9AA0E2AA9E}" type="presParOf" srcId="{B5E50D0E-4256-E74D-9A0F-39351BAB9755}" destId="{98ECAACF-B822-C249-A73A-AE6AB81C2B5C}" srcOrd="1" destOrd="0" presId="urn:microsoft.com/office/officeart/2005/8/layout/orgChart1"/>
    <dgm:cxn modelId="{0FFF8634-0F05-4A47-9C31-AEF3E7E94F9D}" type="presParOf" srcId="{98ECAACF-B822-C249-A73A-AE6AB81C2B5C}" destId="{FD360DF3-D558-B243-AD36-9A55ECCA5CE1}" srcOrd="0" destOrd="0" presId="urn:microsoft.com/office/officeart/2005/8/layout/orgChart1"/>
    <dgm:cxn modelId="{80495DC7-3CF3-B341-980D-CC634BACFBD4}" type="presParOf" srcId="{FD360DF3-D558-B243-AD36-9A55ECCA5CE1}" destId="{F1A1743A-9C04-514C-83C3-A17919861EEB}" srcOrd="0" destOrd="0" presId="urn:microsoft.com/office/officeart/2005/8/layout/orgChart1"/>
    <dgm:cxn modelId="{ADDB5BEC-FF10-DD49-8A43-FBE1D5CF9B1A}" type="presParOf" srcId="{FD360DF3-D558-B243-AD36-9A55ECCA5CE1}" destId="{0074B356-070C-EF45-8882-77B187D6C23E}" srcOrd="1" destOrd="0" presId="urn:microsoft.com/office/officeart/2005/8/layout/orgChart1"/>
    <dgm:cxn modelId="{E1EE6473-9E07-5346-8057-33EAF33EA2C3}" type="presParOf" srcId="{98ECAACF-B822-C249-A73A-AE6AB81C2B5C}" destId="{44A33AB3-3138-6E42-B292-E97D27565A6C}" srcOrd="1" destOrd="0" presId="urn:microsoft.com/office/officeart/2005/8/layout/orgChart1"/>
    <dgm:cxn modelId="{5E35B611-1F7E-B843-9F41-FB7C990F185D}" type="presParOf" srcId="{98ECAACF-B822-C249-A73A-AE6AB81C2B5C}" destId="{5C30259C-5C20-8749-BC29-5FFF9C790B3E}" srcOrd="2" destOrd="0" presId="urn:microsoft.com/office/officeart/2005/8/layout/orgChart1"/>
    <dgm:cxn modelId="{22817600-CDBB-E54E-AC38-DAA0630ED24A}" type="presParOf" srcId="{5C30259C-5C20-8749-BC29-5FFF9C790B3E}" destId="{0E72B6EA-8D20-2843-88AC-155830F06563}" srcOrd="0" destOrd="0" presId="urn:microsoft.com/office/officeart/2005/8/layout/orgChart1"/>
    <dgm:cxn modelId="{99C28AD5-9D5D-AB4B-A85C-DD020750C4F2}" type="presParOf" srcId="{5C30259C-5C20-8749-BC29-5FFF9C790B3E}" destId="{E16E894A-6EEE-E743-814D-BEEEBD309BE0}" srcOrd="1" destOrd="0" presId="urn:microsoft.com/office/officeart/2005/8/layout/orgChart1"/>
    <dgm:cxn modelId="{F3F852DC-919B-CE45-8799-2B9EA4B413E0}" type="presParOf" srcId="{E16E894A-6EEE-E743-814D-BEEEBD309BE0}" destId="{3C89416E-DE37-7342-B0C3-F799F974E650}" srcOrd="0" destOrd="0" presId="urn:microsoft.com/office/officeart/2005/8/layout/orgChart1"/>
    <dgm:cxn modelId="{6242A343-8F8B-5443-AAAD-8D502EF49D35}" type="presParOf" srcId="{3C89416E-DE37-7342-B0C3-F799F974E650}" destId="{E75831E2-CAB1-204A-821E-2AA610D53487}" srcOrd="0" destOrd="0" presId="urn:microsoft.com/office/officeart/2005/8/layout/orgChart1"/>
    <dgm:cxn modelId="{A671CAAA-440F-6B46-8DD8-A17BD5D02FEA}" type="presParOf" srcId="{3C89416E-DE37-7342-B0C3-F799F974E650}" destId="{4BFC72DF-5AFC-224A-A827-DCB5ADA79A38}" srcOrd="1" destOrd="0" presId="urn:microsoft.com/office/officeart/2005/8/layout/orgChart1"/>
    <dgm:cxn modelId="{E9813560-233D-7442-894B-F00D54A420CB}" type="presParOf" srcId="{E16E894A-6EEE-E743-814D-BEEEBD309BE0}" destId="{45C8D9A8-EF25-D049-A33C-2DC2EA072203}" srcOrd="1" destOrd="0" presId="urn:microsoft.com/office/officeart/2005/8/layout/orgChart1"/>
    <dgm:cxn modelId="{B8C2E27B-C51A-DB4E-8F79-7B35AA427D86}" type="presParOf" srcId="{E16E894A-6EEE-E743-814D-BEEEBD309BE0}" destId="{DC0C23D9-DB4B-3147-AA1D-29EBFF8261D7}" srcOrd="2" destOrd="0" presId="urn:microsoft.com/office/officeart/2005/8/layout/orgChart1"/>
    <dgm:cxn modelId="{73293A77-2C3F-0B45-B26E-5061DDBC37F2}" type="presParOf" srcId="{5C30259C-5C20-8749-BC29-5FFF9C790B3E}" destId="{85D7C0DC-EC65-724C-8D6E-9D4092640507}" srcOrd="2" destOrd="0" presId="urn:microsoft.com/office/officeart/2005/8/layout/orgChart1"/>
    <dgm:cxn modelId="{E82C8BFE-91DB-2246-96A9-FCC2D1D4C7B5}" type="presParOf" srcId="{5C30259C-5C20-8749-BC29-5FFF9C790B3E}" destId="{A791B415-91A3-E94B-B372-05E6D8BEA204}" srcOrd="3" destOrd="0" presId="urn:microsoft.com/office/officeart/2005/8/layout/orgChart1"/>
    <dgm:cxn modelId="{179A52C7-3021-E54E-BE6F-B1C5061FA2F6}" type="presParOf" srcId="{A791B415-91A3-E94B-B372-05E6D8BEA204}" destId="{326C0A31-6CB5-CB43-9D4B-61F5858586B2}" srcOrd="0" destOrd="0" presId="urn:microsoft.com/office/officeart/2005/8/layout/orgChart1"/>
    <dgm:cxn modelId="{9FA112C6-DB6A-FD46-B9F9-980BEB89A9D0}" type="presParOf" srcId="{326C0A31-6CB5-CB43-9D4B-61F5858586B2}" destId="{1CB26F89-F9F3-774A-8A92-3C36F42B0427}" srcOrd="0" destOrd="0" presId="urn:microsoft.com/office/officeart/2005/8/layout/orgChart1"/>
    <dgm:cxn modelId="{F74D6468-3274-6E49-8994-A65F7EF83145}" type="presParOf" srcId="{326C0A31-6CB5-CB43-9D4B-61F5858586B2}" destId="{2935E55D-3FBA-C74B-B922-873F77F1F069}" srcOrd="1" destOrd="0" presId="urn:microsoft.com/office/officeart/2005/8/layout/orgChart1"/>
    <dgm:cxn modelId="{0A066BC8-14EA-EB49-A0CE-AFD1EF611E4A}" type="presParOf" srcId="{A791B415-91A3-E94B-B372-05E6D8BEA204}" destId="{D1F2E4CD-EB76-3D43-8534-EB565716B751}" srcOrd="1" destOrd="0" presId="urn:microsoft.com/office/officeart/2005/8/layout/orgChart1"/>
    <dgm:cxn modelId="{15BB255C-926E-7641-8BD9-DE13EC0FD8EC}" type="presParOf" srcId="{A791B415-91A3-E94B-B372-05E6D8BEA204}" destId="{AA1E82CA-C5F8-3A43-9279-9BA3DFE6E882}" srcOrd="2" destOrd="0" presId="urn:microsoft.com/office/officeart/2005/8/layout/orgChart1"/>
    <dgm:cxn modelId="{2FDAF500-7283-EA48-8D75-BF4EEC192FE8}" type="presParOf" srcId="{5C30259C-5C20-8749-BC29-5FFF9C790B3E}" destId="{996C6DC0-B7A9-274C-BB6E-F40ED0F3F989}" srcOrd="4" destOrd="0" presId="urn:microsoft.com/office/officeart/2005/8/layout/orgChart1"/>
    <dgm:cxn modelId="{3EF9F288-5302-0943-ABE7-DF56DFE11EF6}" type="presParOf" srcId="{5C30259C-5C20-8749-BC29-5FFF9C790B3E}" destId="{DA66D8A3-D0A4-7A46-8616-C033D86A9548}" srcOrd="5" destOrd="0" presId="urn:microsoft.com/office/officeart/2005/8/layout/orgChart1"/>
    <dgm:cxn modelId="{9981746E-2877-9A47-AEAE-C5DEF8D1CC0F}" type="presParOf" srcId="{DA66D8A3-D0A4-7A46-8616-C033D86A9548}" destId="{60C5F5E1-B8A4-F24F-AC44-BF5E521C7B49}" srcOrd="0" destOrd="0" presId="urn:microsoft.com/office/officeart/2005/8/layout/orgChart1"/>
    <dgm:cxn modelId="{60B4AC7F-A676-DB47-9DB3-AB7BFCC75BB0}" type="presParOf" srcId="{60C5F5E1-B8A4-F24F-AC44-BF5E521C7B49}" destId="{2A327C22-71E9-7445-BBCA-669B5064ED80}" srcOrd="0" destOrd="0" presId="urn:microsoft.com/office/officeart/2005/8/layout/orgChart1"/>
    <dgm:cxn modelId="{5D821C6E-1975-084D-B9AA-0189122A537A}" type="presParOf" srcId="{60C5F5E1-B8A4-F24F-AC44-BF5E521C7B49}" destId="{65FD630F-4C6A-4B40-8272-41CF3EB165F5}" srcOrd="1" destOrd="0" presId="urn:microsoft.com/office/officeart/2005/8/layout/orgChart1"/>
    <dgm:cxn modelId="{80B1892F-5F20-384B-A90A-7DDF55704D27}" type="presParOf" srcId="{DA66D8A3-D0A4-7A46-8616-C033D86A9548}" destId="{35705D24-7FC4-064F-B28A-5F2DDA04B99A}" srcOrd="1" destOrd="0" presId="urn:microsoft.com/office/officeart/2005/8/layout/orgChart1"/>
    <dgm:cxn modelId="{581BD3DF-37E0-4144-ABC1-93451E008985}" type="presParOf" srcId="{DA66D8A3-D0A4-7A46-8616-C033D86A9548}" destId="{BEB6962C-AA55-164E-B97E-040B95579C48}" srcOrd="2" destOrd="0" presId="urn:microsoft.com/office/officeart/2005/8/layout/orgChart1"/>
    <dgm:cxn modelId="{F3539E7F-E3BB-C642-AB43-D90C98473702}" type="presParOf" srcId="{5C30259C-5C20-8749-BC29-5FFF9C790B3E}" destId="{3217858F-EB7C-8948-ADD5-839E45C77633}" srcOrd="6" destOrd="0" presId="urn:microsoft.com/office/officeart/2005/8/layout/orgChart1"/>
    <dgm:cxn modelId="{DD470150-DCE0-0044-830D-492BB06F2547}" type="presParOf" srcId="{5C30259C-5C20-8749-BC29-5FFF9C790B3E}" destId="{4FDA9D73-F922-454C-A63C-77F4A812BB46}" srcOrd="7" destOrd="0" presId="urn:microsoft.com/office/officeart/2005/8/layout/orgChart1"/>
    <dgm:cxn modelId="{5BB4E310-4BBE-474A-BB88-D261866EEF3E}" type="presParOf" srcId="{4FDA9D73-F922-454C-A63C-77F4A812BB46}" destId="{59D13816-90B8-754E-9258-C33DFDCE06E7}" srcOrd="0" destOrd="0" presId="urn:microsoft.com/office/officeart/2005/8/layout/orgChart1"/>
    <dgm:cxn modelId="{D9CEBC1E-AFC1-FB40-8F2A-742F18CA9A51}" type="presParOf" srcId="{59D13816-90B8-754E-9258-C33DFDCE06E7}" destId="{ABE559F3-6DF9-FF47-8105-0652EDBC33FC}" srcOrd="0" destOrd="0" presId="urn:microsoft.com/office/officeart/2005/8/layout/orgChart1"/>
    <dgm:cxn modelId="{C20DC173-69B1-4948-BA31-15F72C230188}" type="presParOf" srcId="{59D13816-90B8-754E-9258-C33DFDCE06E7}" destId="{8DED86AC-2F7F-C343-9ACB-140B78677222}" srcOrd="1" destOrd="0" presId="urn:microsoft.com/office/officeart/2005/8/layout/orgChart1"/>
    <dgm:cxn modelId="{87CE642E-F378-2F4C-8F8C-0C7CE47C08AC}" type="presParOf" srcId="{4FDA9D73-F922-454C-A63C-77F4A812BB46}" destId="{B87CAA64-5E60-E247-B642-98ECE747FA24}" srcOrd="1" destOrd="0" presId="urn:microsoft.com/office/officeart/2005/8/layout/orgChart1"/>
    <dgm:cxn modelId="{74763932-3376-774E-B4B0-24F10327415A}" type="presParOf" srcId="{4FDA9D73-F922-454C-A63C-77F4A812BB46}" destId="{6CA0F43C-1E35-C54F-A0F1-A99F656C5C3B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17858F-EB7C-8948-ADD5-839E45C77633}">
      <dsp:nvSpPr>
        <dsp:cNvPr id="0" name=""/>
        <dsp:cNvSpPr/>
      </dsp:nvSpPr>
      <dsp:spPr>
        <a:xfrm>
          <a:off x="2809383" y="2368481"/>
          <a:ext cx="94160" cy="114257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42570"/>
              </a:lnTo>
              <a:lnTo>
                <a:pt x="94160" y="1142570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96C6DC0-B7A9-274C-BB6E-F40ED0F3F989}">
      <dsp:nvSpPr>
        <dsp:cNvPr id="0" name=""/>
        <dsp:cNvSpPr/>
      </dsp:nvSpPr>
      <dsp:spPr>
        <a:xfrm>
          <a:off x="2708435" y="2368481"/>
          <a:ext cx="100947" cy="1124847"/>
        </a:xfrm>
        <a:custGeom>
          <a:avLst/>
          <a:gdLst/>
          <a:ahLst/>
          <a:cxnLst/>
          <a:rect l="0" t="0" r="0" b="0"/>
          <a:pathLst>
            <a:path>
              <a:moveTo>
                <a:pt x="100947" y="0"/>
              </a:moveTo>
              <a:lnTo>
                <a:pt x="100947" y="1124847"/>
              </a:lnTo>
              <a:lnTo>
                <a:pt x="0" y="1124847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5D7C0DC-EC65-724C-8D6E-9D4092640507}">
      <dsp:nvSpPr>
        <dsp:cNvPr id="0" name=""/>
        <dsp:cNvSpPr/>
      </dsp:nvSpPr>
      <dsp:spPr>
        <a:xfrm>
          <a:off x="2809383" y="2368481"/>
          <a:ext cx="100947" cy="44224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42247"/>
              </a:lnTo>
              <a:lnTo>
                <a:pt x="100947" y="442247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E72B6EA-8D20-2843-88AC-155830F06563}">
      <dsp:nvSpPr>
        <dsp:cNvPr id="0" name=""/>
        <dsp:cNvSpPr/>
      </dsp:nvSpPr>
      <dsp:spPr>
        <a:xfrm>
          <a:off x="2708435" y="2368481"/>
          <a:ext cx="100947" cy="442247"/>
        </a:xfrm>
        <a:custGeom>
          <a:avLst/>
          <a:gdLst/>
          <a:ahLst/>
          <a:cxnLst/>
          <a:rect l="0" t="0" r="0" b="0"/>
          <a:pathLst>
            <a:path>
              <a:moveTo>
                <a:pt x="100947" y="0"/>
              </a:moveTo>
              <a:lnTo>
                <a:pt x="100947" y="442247"/>
              </a:lnTo>
              <a:lnTo>
                <a:pt x="0" y="442247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8DE7B9-14C9-4C44-8649-C51B91FAC45F}">
      <dsp:nvSpPr>
        <dsp:cNvPr id="0" name=""/>
        <dsp:cNvSpPr/>
      </dsp:nvSpPr>
      <dsp:spPr>
        <a:xfrm>
          <a:off x="3290087" y="1581112"/>
          <a:ext cx="750071" cy="547016"/>
        </a:xfrm>
        <a:custGeom>
          <a:avLst/>
          <a:gdLst/>
          <a:ahLst/>
          <a:cxnLst/>
          <a:rect l="0" t="0" r="0" b="0"/>
          <a:pathLst>
            <a:path>
              <a:moveTo>
                <a:pt x="750071" y="0"/>
              </a:moveTo>
              <a:lnTo>
                <a:pt x="750071" y="547016"/>
              </a:lnTo>
              <a:lnTo>
                <a:pt x="0" y="547016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A1D3B4-5AA3-8B4E-B203-8084A649C8CD}">
      <dsp:nvSpPr>
        <dsp:cNvPr id="0" name=""/>
        <dsp:cNvSpPr/>
      </dsp:nvSpPr>
      <dsp:spPr>
        <a:xfrm>
          <a:off x="4040158" y="1581112"/>
          <a:ext cx="3422438" cy="235446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53515"/>
              </a:lnTo>
              <a:lnTo>
                <a:pt x="3422438" y="2253515"/>
              </a:lnTo>
              <a:lnTo>
                <a:pt x="3422438" y="2354463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E88CBA0-E9EC-F54B-A5D7-A193C9071951}">
      <dsp:nvSpPr>
        <dsp:cNvPr id="0" name=""/>
        <dsp:cNvSpPr/>
      </dsp:nvSpPr>
      <dsp:spPr>
        <a:xfrm>
          <a:off x="4040158" y="1581112"/>
          <a:ext cx="2259135" cy="235446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53515"/>
              </a:lnTo>
              <a:lnTo>
                <a:pt x="2259135" y="2253515"/>
              </a:lnTo>
              <a:lnTo>
                <a:pt x="2259135" y="2354463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7E07BF9-320C-0749-A42E-EBF9786F12E4}">
      <dsp:nvSpPr>
        <dsp:cNvPr id="0" name=""/>
        <dsp:cNvSpPr/>
      </dsp:nvSpPr>
      <dsp:spPr>
        <a:xfrm>
          <a:off x="4040158" y="1581112"/>
          <a:ext cx="1095831" cy="235446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53515"/>
              </a:lnTo>
              <a:lnTo>
                <a:pt x="1095831" y="2253515"/>
              </a:lnTo>
              <a:lnTo>
                <a:pt x="1095831" y="2354463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7517633-6C51-FB46-B77B-55BE35CCCC03}">
      <dsp:nvSpPr>
        <dsp:cNvPr id="0" name=""/>
        <dsp:cNvSpPr/>
      </dsp:nvSpPr>
      <dsp:spPr>
        <a:xfrm>
          <a:off x="3926967" y="1581112"/>
          <a:ext cx="91440" cy="2354463"/>
        </a:xfrm>
        <a:custGeom>
          <a:avLst/>
          <a:gdLst/>
          <a:ahLst/>
          <a:cxnLst/>
          <a:rect l="0" t="0" r="0" b="0"/>
          <a:pathLst>
            <a:path>
              <a:moveTo>
                <a:pt x="113191" y="0"/>
              </a:moveTo>
              <a:lnTo>
                <a:pt x="113191" y="2253515"/>
              </a:lnTo>
              <a:lnTo>
                <a:pt x="45720" y="2253515"/>
              </a:lnTo>
              <a:lnTo>
                <a:pt x="45720" y="2354463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5132BB2-F7C8-8A42-8533-0612B2E2E78F}">
      <dsp:nvSpPr>
        <dsp:cNvPr id="0" name=""/>
        <dsp:cNvSpPr/>
      </dsp:nvSpPr>
      <dsp:spPr>
        <a:xfrm>
          <a:off x="2809383" y="1581112"/>
          <a:ext cx="1230774" cy="2354463"/>
        </a:xfrm>
        <a:custGeom>
          <a:avLst/>
          <a:gdLst/>
          <a:ahLst/>
          <a:cxnLst/>
          <a:rect l="0" t="0" r="0" b="0"/>
          <a:pathLst>
            <a:path>
              <a:moveTo>
                <a:pt x="1230774" y="0"/>
              </a:moveTo>
              <a:lnTo>
                <a:pt x="1230774" y="2253515"/>
              </a:lnTo>
              <a:lnTo>
                <a:pt x="0" y="2253515"/>
              </a:lnTo>
              <a:lnTo>
                <a:pt x="0" y="2354463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5E34181-116D-DD4D-9D7E-9AF9F367073A}">
      <dsp:nvSpPr>
        <dsp:cNvPr id="0" name=""/>
        <dsp:cNvSpPr/>
      </dsp:nvSpPr>
      <dsp:spPr>
        <a:xfrm>
          <a:off x="1646080" y="1581112"/>
          <a:ext cx="2394078" cy="2354463"/>
        </a:xfrm>
        <a:custGeom>
          <a:avLst/>
          <a:gdLst/>
          <a:ahLst/>
          <a:cxnLst/>
          <a:rect l="0" t="0" r="0" b="0"/>
          <a:pathLst>
            <a:path>
              <a:moveTo>
                <a:pt x="2394078" y="0"/>
              </a:moveTo>
              <a:lnTo>
                <a:pt x="2394078" y="2253515"/>
              </a:lnTo>
              <a:lnTo>
                <a:pt x="0" y="2253515"/>
              </a:lnTo>
              <a:lnTo>
                <a:pt x="0" y="2354463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FF8008-7D29-F746-BED3-C1FCEE108FE7}">
      <dsp:nvSpPr>
        <dsp:cNvPr id="0" name=""/>
        <dsp:cNvSpPr/>
      </dsp:nvSpPr>
      <dsp:spPr>
        <a:xfrm>
          <a:off x="482777" y="1581112"/>
          <a:ext cx="3557381" cy="2354463"/>
        </a:xfrm>
        <a:custGeom>
          <a:avLst/>
          <a:gdLst/>
          <a:ahLst/>
          <a:cxnLst/>
          <a:rect l="0" t="0" r="0" b="0"/>
          <a:pathLst>
            <a:path>
              <a:moveTo>
                <a:pt x="3557381" y="0"/>
              </a:moveTo>
              <a:lnTo>
                <a:pt x="3557381" y="2253515"/>
              </a:lnTo>
              <a:lnTo>
                <a:pt x="0" y="2253515"/>
              </a:lnTo>
              <a:lnTo>
                <a:pt x="0" y="2354463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1749D9A-B699-4C44-862C-5BB03EFB15E0}">
      <dsp:nvSpPr>
        <dsp:cNvPr id="0" name=""/>
        <dsp:cNvSpPr/>
      </dsp:nvSpPr>
      <dsp:spPr>
        <a:xfrm>
          <a:off x="3427333" y="822970"/>
          <a:ext cx="1225650" cy="75814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tx1"/>
              </a:solidFill>
            </a:rPr>
            <a:t>Board of Directors</a:t>
          </a:r>
        </a:p>
      </dsp:txBody>
      <dsp:txXfrm>
        <a:off x="3427333" y="822970"/>
        <a:ext cx="1225650" cy="758142"/>
      </dsp:txXfrm>
    </dsp:sp>
    <dsp:sp modelId="{0760AC83-7BC1-CE42-A710-9CCD7FC2C66B}">
      <dsp:nvSpPr>
        <dsp:cNvPr id="0" name=""/>
        <dsp:cNvSpPr/>
      </dsp:nvSpPr>
      <dsp:spPr>
        <a:xfrm>
          <a:off x="2073" y="3935575"/>
          <a:ext cx="961407" cy="480703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tx1"/>
              </a:solidFill>
            </a:rPr>
            <a:t>Elite Team</a:t>
          </a:r>
        </a:p>
      </dsp:txBody>
      <dsp:txXfrm>
        <a:off x="2073" y="3935575"/>
        <a:ext cx="961407" cy="480703"/>
      </dsp:txXfrm>
    </dsp:sp>
    <dsp:sp modelId="{E93F8742-E5F8-C142-9A4F-AA9F4BCF1939}">
      <dsp:nvSpPr>
        <dsp:cNvPr id="0" name=""/>
        <dsp:cNvSpPr/>
      </dsp:nvSpPr>
      <dsp:spPr>
        <a:xfrm>
          <a:off x="1165376" y="3935575"/>
          <a:ext cx="961407" cy="480703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rgbClr val="000000"/>
              </a:solidFill>
            </a:rPr>
            <a:t>Masters Team</a:t>
          </a:r>
        </a:p>
      </dsp:txBody>
      <dsp:txXfrm>
        <a:off x="1165376" y="3935575"/>
        <a:ext cx="961407" cy="480703"/>
      </dsp:txXfrm>
    </dsp:sp>
    <dsp:sp modelId="{7B3282BF-3607-DC49-AFC9-671EB7F2C531}">
      <dsp:nvSpPr>
        <dsp:cNvPr id="0" name=""/>
        <dsp:cNvSpPr/>
      </dsp:nvSpPr>
      <dsp:spPr>
        <a:xfrm>
          <a:off x="2328679" y="3935575"/>
          <a:ext cx="961407" cy="480703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rgbClr val="000000"/>
              </a:solidFill>
            </a:rPr>
            <a:t>Open Team</a:t>
          </a:r>
        </a:p>
      </dsp:txBody>
      <dsp:txXfrm>
        <a:off x="2328679" y="3935575"/>
        <a:ext cx="961407" cy="480703"/>
      </dsp:txXfrm>
    </dsp:sp>
    <dsp:sp modelId="{1E3824D1-A2BF-8D4B-BA91-8F5A6C041E28}">
      <dsp:nvSpPr>
        <dsp:cNvPr id="0" name=""/>
        <dsp:cNvSpPr/>
      </dsp:nvSpPr>
      <dsp:spPr>
        <a:xfrm>
          <a:off x="3491983" y="3935575"/>
          <a:ext cx="961407" cy="480703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rgbClr val="000000"/>
              </a:solidFill>
            </a:rPr>
            <a:t>Youth Team</a:t>
          </a:r>
        </a:p>
      </dsp:txBody>
      <dsp:txXfrm>
        <a:off x="3491983" y="3935575"/>
        <a:ext cx="961407" cy="480703"/>
      </dsp:txXfrm>
    </dsp:sp>
    <dsp:sp modelId="{4E2259EA-AEC7-2941-AA0B-1162E34D7D8C}">
      <dsp:nvSpPr>
        <dsp:cNvPr id="0" name=""/>
        <dsp:cNvSpPr/>
      </dsp:nvSpPr>
      <dsp:spPr>
        <a:xfrm>
          <a:off x="4655286" y="3935575"/>
          <a:ext cx="961407" cy="480703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rgbClr val="000000"/>
              </a:solidFill>
            </a:rPr>
            <a:t>Road Racing Team</a:t>
          </a:r>
        </a:p>
      </dsp:txBody>
      <dsp:txXfrm>
        <a:off x="4655286" y="3935575"/>
        <a:ext cx="961407" cy="480703"/>
      </dsp:txXfrm>
    </dsp:sp>
    <dsp:sp modelId="{8BEBA2E9-3EE4-5E48-8BC1-4D2215ACE84A}">
      <dsp:nvSpPr>
        <dsp:cNvPr id="0" name=""/>
        <dsp:cNvSpPr/>
      </dsp:nvSpPr>
      <dsp:spPr>
        <a:xfrm>
          <a:off x="5818589" y="3935575"/>
          <a:ext cx="961407" cy="480703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tx1"/>
              </a:solidFill>
            </a:rPr>
            <a:t>Officials</a:t>
          </a:r>
        </a:p>
      </dsp:txBody>
      <dsp:txXfrm>
        <a:off x="5818589" y="3935575"/>
        <a:ext cx="961407" cy="480703"/>
      </dsp:txXfrm>
    </dsp:sp>
    <dsp:sp modelId="{2C31D058-4C78-B346-8BB5-82AD652EEF58}">
      <dsp:nvSpPr>
        <dsp:cNvPr id="0" name=""/>
        <dsp:cNvSpPr/>
      </dsp:nvSpPr>
      <dsp:spPr>
        <a:xfrm>
          <a:off x="6981893" y="3935575"/>
          <a:ext cx="961407" cy="480703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rgbClr val="000000"/>
              </a:solidFill>
            </a:rPr>
            <a:t>Volunteers</a:t>
          </a:r>
        </a:p>
      </dsp:txBody>
      <dsp:txXfrm>
        <a:off x="6981893" y="3935575"/>
        <a:ext cx="961407" cy="480703"/>
      </dsp:txXfrm>
    </dsp:sp>
    <dsp:sp modelId="{F1A1743A-9C04-514C-83C3-A17919861EEB}">
      <dsp:nvSpPr>
        <dsp:cNvPr id="0" name=""/>
        <dsp:cNvSpPr/>
      </dsp:nvSpPr>
      <dsp:spPr>
        <a:xfrm>
          <a:off x="2328679" y="1887777"/>
          <a:ext cx="961407" cy="480703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rgbClr val="3366FF"/>
              </a:solidFill>
            </a:rPr>
            <a:t>Executive Committee</a:t>
          </a:r>
        </a:p>
      </dsp:txBody>
      <dsp:txXfrm>
        <a:off x="2328679" y="1887777"/>
        <a:ext cx="961407" cy="480703"/>
      </dsp:txXfrm>
    </dsp:sp>
    <dsp:sp modelId="{E75831E2-CAB1-204A-821E-2AA610D53487}">
      <dsp:nvSpPr>
        <dsp:cNvPr id="0" name=""/>
        <dsp:cNvSpPr/>
      </dsp:nvSpPr>
      <dsp:spPr>
        <a:xfrm>
          <a:off x="1747028" y="2570376"/>
          <a:ext cx="961407" cy="480703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rgbClr val="3366FF"/>
              </a:solidFill>
            </a:rPr>
            <a:t>Finance</a:t>
          </a:r>
        </a:p>
      </dsp:txBody>
      <dsp:txXfrm>
        <a:off x="1747028" y="2570376"/>
        <a:ext cx="961407" cy="480703"/>
      </dsp:txXfrm>
    </dsp:sp>
    <dsp:sp modelId="{1CB26F89-F9F3-774A-8A92-3C36F42B0427}">
      <dsp:nvSpPr>
        <dsp:cNvPr id="0" name=""/>
        <dsp:cNvSpPr/>
      </dsp:nvSpPr>
      <dsp:spPr>
        <a:xfrm>
          <a:off x="2910331" y="2570376"/>
          <a:ext cx="961407" cy="480703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rgbClr val="3366FF"/>
              </a:solidFill>
            </a:rPr>
            <a:t>Membership</a:t>
          </a:r>
        </a:p>
      </dsp:txBody>
      <dsp:txXfrm>
        <a:off x="2910331" y="2570376"/>
        <a:ext cx="961407" cy="480703"/>
      </dsp:txXfrm>
    </dsp:sp>
    <dsp:sp modelId="{2A327C22-71E9-7445-BBCA-669B5064ED80}">
      <dsp:nvSpPr>
        <dsp:cNvPr id="0" name=""/>
        <dsp:cNvSpPr/>
      </dsp:nvSpPr>
      <dsp:spPr>
        <a:xfrm>
          <a:off x="1747028" y="3252976"/>
          <a:ext cx="961407" cy="480703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rgbClr val="3366FF"/>
              </a:solidFill>
            </a:rPr>
            <a:t>Communications</a:t>
          </a:r>
        </a:p>
      </dsp:txBody>
      <dsp:txXfrm>
        <a:off x="1747028" y="3252976"/>
        <a:ext cx="961407" cy="480703"/>
      </dsp:txXfrm>
    </dsp:sp>
    <dsp:sp modelId="{ABE559F3-6DF9-FF47-8105-0652EDBC33FC}">
      <dsp:nvSpPr>
        <dsp:cNvPr id="0" name=""/>
        <dsp:cNvSpPr/>
      </dsp:nvSpPr>
      <dsp:spPr>
        <a:xfrm>
          <a:off x="2903543" y="3270699"/>
          <a:ext cx="961407" cy="480703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rgbClr val="3366FF"/>
              </a:solidFill>
            </a:rPr>
            <a:t>Fundraising</a:t>
          </a:r>
        </a:p>
      </dsp:txBody>
      <dsp:txXfrm>
        <a:off x="2903543" y="3270699"/>
        <a:ext cx="961407" cy="48070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2CDAC-A6BE-6842-A412-86171C78FC90}" type="datetimeFigureOut">
              <a:rPr lang="en-US" smtClean="0"/>
              <a:t>3/5/19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90886-B715-8945-98E5-4A2447DA096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2CDAC-A6BE-6842-A412-86171C78FC90}" type="datetimeFigureOut">
              <a:rPr lang="en-US" smtClean="0"/>
              <a:t>3/5/19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90886-B715-8945-98E5-4A2447DA096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2CDAC-A6BE-6842-A412-86171C78FC90}" type="datetimeFigureOut">
              <a:rPr lang="en-US" smtClean="0"/>
              <a:t>3/5/19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90886-B715-8945-98E5-4A2447DA096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2CDAC-A6BE-6842-A412-86171C78FC90}" type="datetimeFigureOut">
              <a:rPr lang="en-US" smtClean="0"/>
              <a:t>3/5/19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90886-B715-8945-98E5-4A2447DA096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2CDAC-A6BE-6842-A412-86171C78FC90}" type="datetimeFigureOut">
              <a:rPr lang="en-US" smtClean="0"/>
              <a:t>3/5/19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90886-B715-8945-98E5-4A2447DA096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2CDAC-A6BE-6842-A412-86171C78FC90}" type="datetimeFigureOut">
              <a:rPr lang="en-US" smtClean="0"/>
              <a:t>3/5/19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90886-B715-8945-98E5-4A2447DA096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2CDAC-A6BE-6842-A412-86171C78FC90}" type="datetimeFigureOut">
              <a:rPr lang="en-US" smtClean="0"/>
              <a:t>3/5/19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90886-B715-8945-98E5-4A2447DA096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2CDAC-A6BE-6842-A412-86171C78FC90}" type="datetimeFigureOut">
              <a:rPr lang="en-US" smtClean="0"/>
              <a:t>3/5/19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90886-B715-8945-98E5-4A2447DA096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2CDAC-A6BE-6842-A412-86171C78FC90}" type="datetimeFigureOut">
              <a:rPr lang="en-US" smtClean="0"/>
              <a:t>3/5/19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90886-B715-8945-98E5-4A2447DA096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2CDAC-A6BE-6842-A412-86171C78FC90}" type="datetimeFigureOut">
              <a:rPr lang="en-US" smtClean="0"/>
              <a:t>3/5/19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90886-B715-8945-98E5-4A2447DA09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2CDAC-A6BE-6842-A412-86171C78FC90}" type="datetimeFigureOut">
              <a:rPr lang="en-US" smtClean="0"/>
              <a:t>3/5/19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D090886-B715-8945-98E5-4A2447DA09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1D090886-B715-8945-98E5-4A2447DA09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0AD2CDAC-A6BE-6842-A412-86171C78FC90}" type="datetimeFigureOut">
              <a:rPr lang="en-US" smtClean="0"/>
              <a:t>3/5/19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://www.shockertrackclub.com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mailto:youthoperations@shockertrackclub.com" TargetMode="External"/><Relationship Id="rId2" Type="http://schemas.openxmlformats.org/officeDocument/2006/relationships/hyperlink" Target="mailto:president@shockertrackclub.com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hyperlink" Target="mailto:teammom@shockertrackclub.com" TargetMode="External"/><Relationship Id="rId4" Type="http://schemas.openxmlformats.org/officeDocument/2006/relationships/hyperlink" Target="mailto:polevault@shockertrackclub.com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://www.shockertrackclub.com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mailto:president@shockertrackclub.com" TargetMode="Externa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mailto:syouthoperations@shockertrackclub.com" TargetMode="Externa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://www.usatf.org" TargetMode="Externa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://www.usatf.org/News/members-only.aspx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Impact"/>
                <a:cs typeface="Impact"/>
              </a:rPr>
              <a:t>Shocker Track Club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1999"/>
            <a:ext cx="7405914" cy="1663295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Impact"/>
                <a:cs typeface="Impact"/>
              </a:rPr>
              <a:t>Outdoor  2019</a:t>
            </a:r>
            <a:endParaRPr lang="en-US" sz="3200" b="1" dirty="0">
              <a:solidFill>
                <a:srgbClr val="FF0000"/>
              </a:solidFill>
              <a:latin typeface="Impact"/>
              <a:cs typeface="Impact"/>
            </a:endParaRPr>
          </a:p>
          <a:p>
            <a:r>
              <a:rPr lang="en-US" sz="3200" dirty="0">
                <a:latin typeface="Impact"/>
                <a:cs typeface="Impact"/>
              </a:rPr>
              <a:t>	Youth Track and Field</a:t>
            </a:r>
          </a:p>
          <a:p>
            <a:endParaRPr lang="en-US" sz="3200" dirty="0">
              <a:latin typeface="Impact"/>
              <a:cs typeface="Impact"/>
            </a:endParaRPr>
          </a:p>
          <a:p>
            <a:endParaRPr lang="en-US" sz="3200" dirty="0">
              <a:latin typeface="Impact"/>
              <a:cs typeface="Impac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52F5A-1E19-4F47-A5DD-CF3E6D8BC662}" type="slidenum">
              <a:rPr lang="en-US" smtClean="0"/>
              <a:t>1</a:t>
            </a:fld>
            <a:endParaRPr lang="en-US" dirty="0"/>
          </a:p>
        </p:txBody>
      </p:sp>
      <p:pic>
        <p:nvPicPr>
          <p:cNvPr id="5" name="Picture 4" descr="Description: Description: Description: Description: Description: Description: Description: Description: Description: Description: STC Logo Black-Yellow-White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799" y="413067"/>
            <a:ext cx="2886075" cy="26508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2552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Impact"/>
                <a:cs typeface="Impact"/>
              </a:rPr>
              <a:t>Sportsmanship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6169" y="1417637"/>
            <a:ext cx="7791031" cy="5272657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US" sz="2800" dirty="0"/>
              <a:t>Shocker Track Club is about development of character, respect, friendships and teamwork. </a:t>
            </a:r>
          </a:p>
          <a:p>
            <a:pPr marL="114300" indent="0">
              <a:buNone/>
            </a:pPr>
            <a:r>
              <a:rPr lang="en-US" sz="2800" i="1" dirty="0">
                <a:latin typeface="Arial"/>
                <a:cs typeface="Arial"/>
              </a:rPr>
              <a:t>Expectations of Athletes are</a:t>
            </a:r>
            <a:r>
              <a:rPr lang="en-US" sz="2800" dirty="0">
                <a:latin typeface="Arial"/>
                <a:cs typeface="Arial"/>
              </a:rPr>
              <a:t>: </a:t>
            </a:r>
          </a:p>
          <a:p>
            <a:pPr marL="114300" indent="0">
              <a:buNone/>
            </a:pPr>
            <a:endParaRPr lang="en-US" dirty="0"/>
          </a:p>
          <a:p>
            <a:r>
              <a:rPr lang="en-US" sz="2400" dirty="0"/>
              <a:t>Support teammates at all times. </a:t>
            </a:r>
          </a:p>
          <a:p>
            <a:r>
              <a:rPr lang="en-US" sz="2400" dirty="0"/>
              <a:t>Exhibit positive behavior at all times. </a:t>
            </a:r>
          </a:p>
          <a:p>
            <a:r>
              <a:rPr lang="en-US" sz="2400" dirty="0"/>
              <a:t>Avoid mistreating or making fun of teammates </a:t>
            </a:r>
          </a:p>
          <a:p>
            <a:r>
              <a:rPr lang="en-US" sz="2400" dirty="0"/>
              <a:t>Be attentive and not disruptive. ANY disruptive behavior will result in being dismissed from practice or may warrant dismissal from the team.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52F5A-1E19-4F47-A5DD-CF3E6D8BC662}" type="slidenum">
              <a:rPr lang="en-US" smtClean="0"/>
              <a:t>10</a:t>
            </a:fld>
            <a:endParaRPr lang="en-US" dirty="0"/>
          </a:p>
        </p:txBody>
      </p:sp>
      <p:pic>
        <p:nvPicPr>
          <p:cNvPr id="5" name="Picture 4" descr="Description: Description: Description: Description: Description: Description: Description: Description: Description: Description: STC Logo Black-Yellow-White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2064" y="160211"/>
            <a:ext cx="1185333" cy="10626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10164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Impact"/>
                <a:cs typeface="Impact"/>
              </a:rPr>
              <a:t>To The Future</a:t>
            </a:r>
            <a:r>
              <a:rPr lang="is-IS" dirty="0">
                <a:latin typeface="Impact"/>
                <a:cs typeface="Impact"/>
              </a:rPr>
              <a:t>….</a:t>
            </a:r>
            <a:endParaRPr lang="en-US" dirty="0">
              <a:latin typeface="Impact"/>
              <a:cs typeface="Impac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6169" y="1417637"/>
            <a:ext cx="8121228" cy="5272657"/>
          </a:xfrm>
        </p:spPr>
        <p:txBody>
          <a:bodyPr>
            <a:normAutofit fontScale="92500" lnSpcReduction="10000"/>
          </a:bodyPr>
          <a:lstStyle/>
          <a:p>
            <a:pPr marL="114300" indent="0">
              <a:buNone/>
            </a:pPr>
            <a:r>
              <a:rPr lang="en-US" sz="2800" dirty="0">
                <a:latin typeface="Arial"/>
                <a:cs typeface="Arial"/>
              </a:rPr>
              <a:t>Former athletes in the STC Youth Program have earned scholarships (and currently compete) at:</a:t>
            </a:r>
          </a:p>
          <a:p>
            <a:r>
              <a:rPr lang="en-US" sz="2600" dirty="0">
                <a:latin typeface="Arial"/>
                <a:cs typeface="Arial"/>
              </a:rPr>
              <a:t>Wichita State University (5)</a:t>
            </a:r>
          </a:p>
          <a:p>
            <a:r>
              <a:rPr lang="en-US" sz="2600" dirty="0">
                <a:latin typeface="Arial"/>
                <a:cs typeface="Arial"/>
              </a:rPr>
              <a:t>Kansas State University (3)</a:t>
            </a:r>
          </a:p>
          <a:p>
            <a:r>
              <a:rPr lang="en-US" sz="2600" dirty="0">
                <a:latin typeface="Arial"/>
                <a:cs typeface="Arial"/>
              </a:rPr>
              <a:t>Emporia State University </a:t>
            </a:r>
          </a:p>
          <a:p>
            <a:r>
              <a:rPr lang="en-US" sz="2600" dirty="0">
                <a:latin typeface="Arial"/>
                <a:cs typeface="Arial"/>
              </a:rPr>
              <a:t>Washburn University (2)</a:t>
            </a:r>
          </a:p>
          <a:p>
            <a:r>
              <a:rPr lang="en-US" sz="2600" dirty="0">
                <a:latin typeface="Arial"/>
                <a:cs typeface="Arial"/>
              </a:rPr>
              <a:t>Friends University (2)</a:t>
            </a:r>
          </a:p>
          <a:p>
            <a:r>
              <a:rPr lang="en-US" sz="2600" dirty="0">
                <a:latin typeface="Arial"/>
                <a:cs typeface="Arial"/>
              </a:rPr>
              <a:t>Missouri S &amp; T University (1)</a:t>
            </a:r>
          </a:p>
          <a:p>
            <a:r>
              <a:rPr lang="en-US" sz="2600" dirty="0">
                <a:latin typeface="Arial"/>
                <a:cs typeface="Arial"/>
              </a:rPr>
              <a:t>Fort Hays State University</a:t>
            </a:r>
          </a:p>
          <a:p>
            <a:r>
              <a:rPr lang="en-US" sz="2600" dirty="0">
                <a:latin typeface="Arial"/>
                <a:cs typeface="Arial"/>
              </a:rPr>
              <a:t>Fresno Pacific University (1)</a:t>
            </a:r>
          </a:p>
          <a:p>
            <a:r>
              <a:rPr lang="en-US" sz="2600" dirty="0">
                <a:latin typeface="Arial"/>
                <a:cs typeface="Arial"/>
              </a:rPr>
              <a:t>North Carolina A&amp;T State (1)</a:t>
            </a:r>
          </a:p>
          <a:p>
            <a:r>
              <a:rPr lang="en-US" sz="2600" dirty="0">
                <a:latin typeface="Arial"/>
                <a:cs typeface="Arial"/>
              </a:rPr>
              <a:t>Louisiana-Monroe (1)</a:t>
            </a:r>
          </a:p>
          <a:p>
            <a:r>
              <a:rPr lang="en-US" sz="2600" dirty="0">
                <a:latin typeface="Arial"/>
                <a:cs typeface="Arial"/>
              </a:rPr>
              <a:t>West Point – U.S. Army</a:t>
            </a:r>
          </a:p>
          <a:p>
            <a:endParaRPr lang="en-US" sz="2800" dirty="0"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52F5A-1E19-4F47-A5DD-CF3E6D8BC662}" type="slidenum">
              <a:rPr lang="en-US" smtClean="0"/>
              <a:t>11</a:t>
            </a:fld>
            <a:endParaRPr lang="en-US" dirty="0"/>
          </a:p>
        </p:txBody>
      </p:sp>
      <p:pic>
        <p:nvPicPr>
          <p:cNvPr id="5" name="Picture 4" descr="Description: Description: Description: Description: Description: Description: Description: Description: Description: Description: STC Logo Black-Yellow-White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2064" y="160211"/>
            <a:ext cx="1185333" cy="10626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038280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Impact"/>
                <a:cs typeface="Impact"/>
              </a:rPr>
              <a:t>2019 Team Mantra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6169" y="1417637"/>
            <a:ext cx="7791031" cy="5272657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endParaRPr lang="en-US" sz="2800" dirty="0"/>
          </a:p>
          <a:p>
            <a:pPr marL="114300" indent="0">
              <a:buNone/>
            </a:pPr>
            <a:endParaRPr lang="en-US" sz="2800" dirty="0"/>
          </a:p>
          <a:p>
            <a:pPr marL="114300" indent="0">
              <a:buNone/>
            </a:pPr>
            <a:endParaRPr lang="en-US" sz="2800" dirty="0"/>
          </a:p>
          <a:p>
            <a:pPr marL="114300" indent="0" algn="ctr">
              <a:buNone/>
            </a:pPr>
            <a:r>
              <a:rPr lang="en-US" sz="3600" dirty="0">
                <a:latin typeface="Impact" panose="020B0806030902050204" pitchFamily="34" charset="0"/>
              </a:rPr>
              <a:t>Start Strong / Finish Stronger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52F5A-1E19-4F47-A5DD-CF3E6D8BC662}" type="slidenum">
              <a:rPr lang="en-US" smtClean="0"/>
              <a:t>12</a:t>
            </a:fld>
            <a:endParaRPr lang="en-US" dirty="0"/>
          </a:p>
        </p:txBody>
      </p:sp>
      <p:pic>
        <p:nvPicPr>
          <p:cNvPr id="5" name="Picture 4" descr="Description: Description: Description: Description: Description: Description: Description: Description: Description: Description: STC Logo Black-Yellow-White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2064" y="160211"/>
            <a:ext cx="1185333" cy="10626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88577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A9B4A-5417-8D4F-A657-21A67F8F6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Impact" panose="020B0806030902050204" pitchFamily="34" charset="0"/>
              </a:rPr>
              <a:t>Costs, amenities and registration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B16B7E-3870-984F-B934-89BA0E76DA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STC Youth Team 2019</a:t>
            </a:r>
          </a:p>
        </p:txBody>
      </p:sp>
    </p:spTree>
    <p:extLst>
      <p:ext uri="{BB962C8B-B14F-4D97-AF65-F5344CB8AC3E}">
        <p14:creationId xmlns:p14="http://schemas.microsoft.com/office/powerpoint/2010/main" val="11697490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Impact"/>
                <a:cs typeface="Impact"/>
              </a:rPr>
              <a:t>Fee Structure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310" y="1105199"/>
            <a:ext cx="8270087" cy="5752802"/>
          </a:xfrm>
        </p:spPr>
        <p:txBody>
          <a:bodyPr>
            <a:normAutofit/>
          </a:bodyPr>
          <a:lstStyle/>
          <a:p>
            <a:r>
              <a:rPr lang="en-US" sz="2800" b="1" dirty="0">
                <a:latin typeface="Arial"/>
                <a:cs typeface="Arial"/>
              </a:rPr>
              <a:t>Ages 5 through 18</a:t>
            </a:r>
          </a:p>
          <a:p>
            <a:r>
              <a:rPr lang="en-US" sz="2800" b="1" dirty="0">
                <a:latin typeface="Arial"/>
                <a:cs typeface="Arial"/>
              </a:rPr>
              <a:t>Join in April for $210 -- </a:t>
            </a:r>
            <a:r>
              <a:rPr lang="en-US" sz="2600" b="1" dirty="0">
                <a:latin typeface="Arial"/>
                <a:cs typeface="Arial"/>
              </a:rPr>
              <a:t>Fee includes:</a:t>
            </a:r>
          </a:p>
          <a:p>
            <a:pPr lvl="2"/>
            <a:r>
              <a:rPr lang="en-US" sz="2400" dirty="0">
                <a:latin typeface="Arial"/>
                <a:cs typeface="Arial"/>
              </a:rPr>
              <a:t>Coaching/Practice Time at Wichita State University Cessna Stadium</a:t>
            </a:r>
          </a:p>
          <a:p>
            <a:pPr lvl="2"/>
            <a:r>
              <a:rPr lang="en-US" sz="2400" dirty="0">
                <a:latin typeface="Arial"/>
                <a:cs typeface="Arial"/>
              </a:rPr>
              <a:t>April 2, 2019 through July 31, 2019</a:t>
            </a:r>
          </a:p>
          <a:p>
            <a:pPr lvl="2"/>
            <a:r>
              <a:rPr lang="en-US" sz="2400" dirty="0">
                <a:latin typeface="Arial"/>
                <a:cs typeface="Arial"/>
              </a:rPr>
              <a:t>Select Tuesdays and Thursdays from 600p to 730p</a:t>
            </a:r>
          </a:p>
          <a:p>
            <a:pPr lvl="2"/>
            <a:r>
              <a:rPr lang="en-US" sz="2400" dirty="0">
                <a:latin typeface="Arial"/>
                <a:cs typeface="Arial"/>
              </a:rPr>
              <a:t>Select Saturdays from 100p to 230p</a:t>
            </a:r>
          </a:p>
          <a:p>
            <a:pPr lvl="2"/>
            <a:r>
              <a:rPr lang="en-US" sz="2400" dirty="0">
                <a:latin typeface="Arial"/>
                <a:cs typeface="Arial"/>
              </a:rPr>
              <a:t>46 total practices in April through July</a:t>
            </a:r>
          </a:p>
          <a:p>
            <a:pPr lvl="2"/>
            <a:r>
              <a:rPr lang="en-US" sz="2400" dirty="0">
                <a:latin typeface="Arial"/>
                <a:cs typeface="Arial"/>
              </a:rPr>
              <a:t>Team T-shirt, Jersey, Water Bottle and Wristband</a:t>
            </a:r>
          </a:p>
          <a:p>
            <a:pPr lvl="2"/>
            <a:r>
              <a:rPr lang="en-US" sz="2400" dirty="0">
                <a:latin typeface="Arial"/>
                <a:cs typeface="Arial"/>
              </a:rPr>
              <a:t>Free Participation in Shocker Summer Series Meets</a:t>
            </a:r>
          </a:p>
          <a:p>
            <a:pPr lvl="2"/>
            <a:r>
              <a:rPr lang="en-US" sz="2400" dirty="0">
                <a:solidFill>
                  <a:srgbClr val="0000FF"/>
                </a:solidFill>
                <a:latin typeface="Arial"/>
                <a:cs typeface="Arial"/>
              </a:rPr>
              <a:t>Joiner fees for May = $190, June = $170, July = $150</a:t>
            </a:r>
          </a:p>
          <a:p>
            <a:pPr marL="777240" lvl="2" indent="0">
              <a:buNone/>
            </a:pPr>
            <a:endParaRPr lang="en-US" sz="2400" dirty="0">
              <a:latin typeface="Arial"/>
              <a:cs typeface="Arial"/>
            </a:endParaRPr>
          </a:p>
          <a:p>
            <a:endParaRPr lang="en-US" dirty="0">
              <a:latin typeface="Arial"/>
              <a:cs typeface="Arial"/>
            </a:endParaRPr>
          </a:p>
          <a:p>
            <a:pPr lvl="2"/>
            <a:endParaRPr lang="en-US" dirty="0">
              <a:latin typeface="Arial"/>
              <a:cs typeface="Arial"/>
            </a:endParaRP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52F5A-1E19-4F47-A5DD-CF3E6D8BC662}" type="slidenum">
              <a:rPr lang="en-US" smtClean="0"/>
              <a:t>14</a:t>
            </a:fld>
            <a:endParaRPr lang="en-US" dirty="0"/>
          </a:p>
        </p:txBody>
      </p:sp>
      <p:pic>
        <p:nvPicPr>
          <p:cNvPr id="5" name="Picture 4" descr="Description: Description: Description: Description: Description: Description: Description: Description: Description: Description: STC Logo Black-Yellow-White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2064" y="160211"/>
            <a:ext cx="1185333" cy="10626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919043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latin typeface="Impact"/>
                <a:cs typeface="Impact"/>
              </a:rPr>
              <a:t>2019 Registration Fee Structure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24989788"/>
              </p:ext>
            </p:extLst>
          </p:nvPr>
        </p:nvGraphicFramePr>
        <p:xfrm>
          <a:off x="457200" y="1325705"/>
          <a:ext cx="7747000" cy="5622880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1936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36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367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36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702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April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June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July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7020">
                <a:tc gridSpan="4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Costs and Amenities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0771390"/>
                  </a:ext>
                </a:extLst>
              </a:tr>
              <a:tr h="3770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$210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$190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$170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$150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7020">
                <a:tc>
                  <a:txBody>
                    <a:bodyPr/>
                    <a:lstStyle/>
                    <a:p>
                      <a:r>
                        <a:rPr lang="en-US" dirty="0"/>
                        <a:t>46 practices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35 practices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27 practices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 practices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29639">
                <a:tc>
                  <a:txBody>
                    <a:bodyPr/>
                    <a:lstStyle/>
                    <a:p>
                      <a:r>
                        <a:rPr lang="en-US" dirty="0"/>
                        <a:t>Select Tuesday and Thursday evenings</a:t>
                      </a:r>
                      <a:r>
                        <a:rPr lang="en-US" baseline="0" dirty="0"/>
                        <a:t> from</a:t>
                      </a:r>
                    </a:p>
                    <a:p>
                      <a:r>
                        <a:rPr lang="en-US" baseline="0" dirty="0"/>
                        <a:t>600p to 730p and Saturdays 100p to 230p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Tuesday and Thursday evenings</a:t>
                      </a:r>
                      <a:r>
                        <a:rPr lang="en-US" baseline="0" dirty="0"/>
                        <a:t> </a:t>
                      </a:r>
                    </a:p>
                    <a:p>
                      <a:r>
                        <a:rPr lang="en-US" baseline="0" dirty="0"/>
                        <a:t>600p to 730p</a:t>
                      </a:r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Monday, Tuesday and Wednesday evenings</a:t>
                      </a:r>
                      <a:r>
                        <a:rPr lang="en-US" baseline="0" dirty="0"/>
                        <a:t> </a:t>
                      </a:r>
                    </a:p>
                    <a:p>
                      <a:r>
                        <a:rPr lang="en-US" baseline="0" dirty="0"/>
                        <a:t>645p to 815p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Monday, Tuesday and Wednesday evenings</a:t>
                      </a:r>
                      <a:r>
                        <a:rPr lang="en-US" baseline="0" dirty="0"/>
                        <a:t> </a:t>
                      </a:r>
                    </a:p>
                    <a:p>
                      <a:r>
                        <a:rPr lang="en-US" baseline="0" dirty="0"/>
                        <a:t>645p to 815p</a:t>
                      </a:r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50747">
                <a:tc>
                  <a:txBody>
                    <a:bodyPr/>
                    <a:lstStyle/>
                    <a:p>
                      <a:r>
                        <a:rPr lang="en-US" dirty="0"/>
                        <a:t>T-Shirt, Jersey,</a:t>
                      </a:r>
                      <a:r>
                        <a:rPr lang="en-US" baseline="0" dirty="0"/>
                        <a:t> Wristband</a:t>
                      </a:r>
                      <a:r>
                        <a:rPr lang="en-US" dirty="0"/>
                        <a:t> &amp;</a:t>
                      </a:r>
                      <a:r>
                        <a:rPr lang="en-US" baseline="0" dirty="0"/>
                        <a:t> Water Bottle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T-Shirt, Jersey,</a:t>
                      </a:r>
                      <a:r>
                        <a:rPr lang="en-US" baseline="0" dirty="0"/>
                        <a:t> Wristband</a:t>
                      </a:r>
                      <a:r>
                        <a:rPr lang="en-US" dirty="0"/>
                        <a:t> &amp;</a:t>
                      </a:r>
                      <a:r>
                        <a:rPr lang="en-US" baseline="0" dirty="0"/>
                        <a:t> Water Bottle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T-Shirt, Jersey,</a:t>
                      </a:r>
                      <a:r>
                        <a:rPr lang="en-US" baseline="0" dirty="0"/>
                        <a:t> Wristband</a:t>
                      </a:r>
                      <a:r>
                        <a:rPr lang="en-US" dirty="0"/>
                        <a:t> &amp;</a:t>
                      </a:r>
                      <a:r>
                        <a:rPr lang="en-US" baseline="0" dirty="0"/>
                        <a:t> Water Bottle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T-Shirt, Jersey,</a:t>
                      </a:r>
                      <a:r>
                        <a:rPr lang="en-US" baseline="0" dirty="0"/>
                        <a:t> Wristband</a:t>
                      </a:r>
                      <a:r>
                        <a:rPr lang="en-US" dirty="0"/>
                        <a:t> &amp;</a:t>
                      </a:r>
                      <a:r>
                        <a:rPr lang="en-US" baseline="0" dirty="0"/>
                        <a:t> Water Bottle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29639">
                <a:tc>
                  <a:txBody>
                    <a:bodyPr/>
                    <a:lstStyle/>
                    <a:p>
                      <a:r>
                        <a:rPr lang="en-US" dirty="0"/>
                        <a:t>Free participation</a:t>
                      </a:r>
                      <a:r>
                        <a:rPr lang="en-US" baseline="0" dirty="0"/>
                        <a:t> in Shocker Summer Series Meets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Free participation</a:t>
                      </a:r>
                      <a:r>
                        <a:rPr lang="en-US" baseline="0" dirty="0"/>
                        <a:t> in Shocker Summer Series Meets</a:t>
                      </a:r>
                      <a:endParaRPr lang="en-US" dirty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Free participation</a:t>
                      </a:r>
                      <a:r>
                        <a:rPr lang="en-US" baseline="0" dirty="0"/>
                        <a:t> in Shocker Summer Series Meets</a:t>
                      </a:r>
                      <a:endParaRPr lang="en-US" dirty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Free participation</a:t>
                      </a:r>
                      <a:r>
                        <a:rPr lang="en-US" baseline="0" dirty="0"/>
                        <a:t> in Shocker Summer Series Meets</a:t>
                      </a:r>
                      <a:endParaRPr lang="en-US" dirty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52F5A-1E19-4F47-A5DD-CF3E6D8BC662}" type="slidenum">
              <a:rPr lang="en-US" smtClean="0"/>
              <a:t>15</a:t>
            </a:fld>
            <a:endParaRPr lang="en-US" dirty="0"/>
          </a:p>
        </p:txBody>
      </p:sp>
      <p:pic>
        <p:nvPicPr>
          <p:cNvPr id="6" name="Picture 5" descr="Description: Description: Description: Description: Description: Description: Description: Description: Description: Description: STC Logo Black-Yellow-White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138" y="282170"/>
            <a:ext cx="1180062" cy="987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076591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Impact"/>
                <a:cs typeface="Impact"/>
              </a:rPr>
              <a:t>Before You Commit…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7457" y="1417639"/>
            <a:ext cx="8149940" cy="5309508"/>
          </a:xfrm>
        </p:spPr>
        <p:txBody>
          <a:bodyPr>
            <a:normAutofit/>
          </a:bodyPr>
          <a:lstStyle/>
          <a:p>
            <a:endParaRPr lang="en-US" sz="2600" dirty="0">
              <a:latin typeface="Arial"/>
              <a:cs typeface="Arial"/>
            </a:endParaRPr>
          </a:p>
          <a:p>
            <a:r>
              <a:rPr lang="en-US" sz="2600" dirty="0">
                <a:latin typeface="Arial"/>
                <a:cs typeface="Arial"/>
              </a:rPr>
              <a:t>Observe a practice</a:t>
            </a:r>
          </a:p>
          <a:p>
            <a:r>
              <a:rPr lang="en-US" sz="2600" dirty="0">
                <a:latin typeface="Arial"/>
                <a:cs typeface="Arial"/>
              </a:rPr>
              <a:t>One FREE try-it-out practice</a:t>
            </a:r>
          </a:p>
          <a:p>
            <a:endParaRPr lang="en-US" sz="2600" dirty="0">
              <a:latin typeface="Arial"/>
              <a:cs typeface="Arial"/>
            </a:endParaRPr>
          </a:p>
          <a:p>
            <a:pPr marL="114300" indent="0">
              <a:buNone/>
            </a:pPr>
            <a:endParaRPr lang="en-US" sz="2600" dirty="0">
              <a:latin typeface="Arial"/>
              <a:cs typeface="Arial"/>
            </a:endParaRPr>
          </a:p>
          <a:p>
            <a:pPr marL="114300" indent="0">
              <a:buNone/>
            </a:pPr>
            <a:endParaRPr lang="en-US" sz="2600" dirty="0">
              <a:latin typeface="Arial"/>
              <a:cs typeface="Arial"/>
            </a:endParaRPr>
          </a:p>
          <a:p>
            <a:r>
              <a:rPr lang="en-US" sz="2600" dirty="0">
                <a:latin typeface="Arial"/>
                <a:cs typeface="Arial"/>
              </a:rPr>
              <a:t>Limited Foundation Monies available</a:t>
            </a:r>
          </a:p>
          <a:p>
            <a:r>
              <a:rPr lang="en-US" sz="2600" dirty="0">
                <a:latin typeface="Arial"/>
                <a:cs typeface="Arial"/>
              </a:rPr>
              <a:t>Special Rates for certain high school graduates</a:t>
            </a:r>
          </a:p>
          <a:p>
            <a:pPr marL="114300" indent="0">
              <a:buNone/>
            </a:pPr>
            <a:endParaRPr lang="en-US" sz="2600" dirty="0"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52F5A-1E19-4F47-A5DD-CF3E6D8BC662}" type="slidenum">
              <a:rPr lang="en-US" smtClean="0"/>
              <a:t>16</a:t>
            </a:fld>
            <a:endParaRPr lang="en-US" dirty="0"/>
          </a:p>
        </p:txBody>
      </p:sp>
      <p:pic>
        <p:nvPicPr>
          <p:cNvPr id="5" name="Picture 4" descr="Description: Description: Description: Description: Description: Description: Description: Description: Description: Description: STC Logo Black-Yellow-White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2064" y="160211"/>
            <a:ext cx="1185333" cy="1062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7F1767A-0AFB-374D-9D8D-E1396184C3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5103" y="2902899"/>
            <a:ext cx="2209800" cy="1169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1000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Impact"/>
                <a:cs typeface="Impact"/>
              </a:rPr>
              <a:t>How to Register </a:t>
            </a:r>
            <a:r>
              <a:rPr lang="is-IS" dirty="0">
                <a:latin typeface="Impact"/>
                <a:cs typeface="Impact"/>
              </a:rPr>
              <a:t>…</a:t>
            </a:r>
            <a:endParaRPr lang="en-US" dirty="0">
              <a:latin typeface="Impact"/>
              <a:cs typeface="Impac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7457" y="1222905"/>
            <a:ext cx="8149940" cy="5504242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Access </a:t>
            </a:r>
            <a:r>
              <a:rPr lang="en-US" sz="2800" dirty="0">
                <a:hlinkClick r:id="rId2"/>
              </a:rPr>
              <a:t>www.shockertrackclub.com</a:t>
            </a:r>
            <a:endParaRPr lang="en-US" sz="2800" dirty="0"/>
          </a:p>
          <a:p>
            <a:r>
              <a:rPr lang="en-US" sz="2800" dirty="0"/>
              <a:t>Scroll down to the News Post about Youth Team, or access the Youth pull-down menu</a:t>
            </a:r>
          </a:p>
          <a:p>
            <a:r>
              <a:rPr lang="en-US" sz="2800" dirty="0"/>
              <a:t>Review Parent Informational Guide Packet</a:t>
            </a:r>
          </a:p>
          <a:p>
            <a:r>
              <a:rPr lang="en-US" sz="2800" dirty="0"/>
              <a:t>Review Parent Informational PowerPoint</a:t>
            </a:r>
          </a:p>
          <a:p>
            <a:r>
              <a:rPr lang="en-US" sz="2800" dirty="0"/>
              <a:t>Complete .pdf Online Registration Forms</a:t>
            </a:r>
          </a:p>
          <a:p>
            <a:pPr lvl="1"/>
            <a:r>
              <a:rPr lang="en-US" sz="2600" dirty="0"/>
              <a:t>Complete the .pdf form, follow instructions and click SUBMIT</a:t>
            </a:r>
          </a:p>
          <a:p>
            <a:pPr lvl="1"/>
            <a:r>
              <a:rPr lang="en-US" sz="2600" dirty="0"/>
              <a:t>If your browser does not allow online submittal, save the .pdf document and email to </a:t>
            </a:r>
            <a:r>
              <a:rPr lang="en-US" sz="2600" dirty="0" err="1"/>
              <a:t>youth@shockertrackclub.com</a:t>
            </a:r>
            <a:endParaRPr lang="en-US" sz="2600" dirty="0"/>
          </a:p>
          <a:p>
            <a:r>
              <a:rPr lang="en-US" sz="2800" dirty="0"/>
              <a:t>Pay Cash/Checks payable to Shocker Track Club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52F5A-1E19-4F47-A5DD-CF3E6D8BC662}" type="slidenum">
              <a:rPr lang="en-US" smtClean="0"/>
              <a:t>17</a:t>
            </a:fld>
            <a:endParaRPr lang="en-US" dirty="0"/>
          </a:p>
        </p:txBody>
      </p:sp>
      <p:pic>
        <p:nvPicPr>
          <p:cNvPr id="5" name="Picture 4" descr="Description: Description: Description: Description: Description: Description: Description: Description: Description: Description: STC Logo Black-Yellow-White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2064" y="160211"/>
            <a:ext cx="1185333" cy="10626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57833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Impact"/>
                <a:cs typeface="Impact"/>
              </a:rPr>
              <a:t>Apparel and Gear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311" y="1417637"/>
            <a:ext cx="8270086" cy="5213549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Arial"/>
                <a:cs typeface="Arial"/>
              </a:rPr>
              <a:t>STC Provides – </a:t>
            </a:r>
          </a:p>
          <a:p>
            <a:pPr lvl="1"/>
            <a:r>
              <a:rPr lang="en-US" sz="2400" dirty="0">
                <a:latin typeface="Arial"/>
                <a:cs typeface="Arial"/>
              </a:rPr>
              <a:t>T-Shirt, Competition Jersey, Water bottle, Wristband</a:t>
            </a:r>
          </a:p>
          <a:p>
            <a:pPr lvl="1"/>
            <a:r>
              <a:rPr lang="en-US" sz="2400" dirty="0">
                <a:latin typeface="Arial"/>
                <a:cs typeface="Arial"/>
              </a:rPr>
              <a:t>Replacement Spikes</a:t>
            </a:r>
          </a:p>
          <a:p>
            <a:pPr lvl="1"/>
            <a:endParaRPr lang="en-US" sz="2400" dirty="0">
              <a:latin typeface="Arial"/>
              <a:cs typeface="Arial"/>
            </a:endParaRPr>
          </a:p>
          <a:p>
            <a:r>
              <a:rPr lang="en-US" sz="2800" dirty="0">
                <a:latin typeface="Arial"/>
                <a:cs typeface="Arial"/>
              </a:rPr>
              <a:t>STC Sells - </a:t>
            </a:r>
          </a:p>
          <a:p>
            <a:pPr lvl="1"/>
            <a:r>
              <a:rPr lang="en-US" sz="2400" dirty="0">
                <a:latin typeface="Arial"/>
                <a:cs typeface="Arial"/>
              </a:rPr>
              <a:t>Limited quantities of low cost spike shoes</a:t>
            </a:r>
          </a:p>
          <a:p>
            <a:pPr lvl="1"/>
            <a:r>
              <a:rPr lang="en-US" sz="2400" dirty="0">
                <a:latin typeface="Arial"/>
                <a:cs typeface="Arial"/>
              </a:rPr>
              <a:t>Limited quantities of seasonal t-shirts</a:t>
            </a:r>
          </a:p>
          <a:p>
            <a:pPr marL="411480" lvl="1" indent="0">
              <a:buNone/>
            </a:pPr>
            <a:endParaRPr lang="en-US" sz="2400" dirty="0">
              <a:latin typeface="Arial"/>
              <a:cs typeface="Arial"/>
            </a:endParaRPr>
          </a:p>
          <a:p>
            <a:pPr marL="114300" indent="0">
              <a:buNone/>
            </a:pPr>
            <a:endParaRPr lang="en-US" sz="2600" dirty="0"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52F5A-1E19-4F47-A5DD-CF3E6D8BC662}" type="slidenum">
              <a:rPr lang="en-US" smtClean="0"/>
              <a:t>18</a:t>
            </a:fld>
            <a:endParaRPr lang="en-US" dirty="0"/>
          </a:p>
        </p:txBody>
      </p:sp>
      <p:pic>
        <p:nvPicPr>
          <p:cNvPr id="5" name="Picture 4" descr="Description: Description: Description: Description: Description: Description: Description: Description: Description: Description: STC Logo Black-Yellow-White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2064" y="160211"/>
            <a:ext cx="1185333" cy="10626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424043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Impact"/>
                <a:cs typeface="Impact"/>
              </a:rPr>
              <a:t>Apparel and Gear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311" y="1417637"/>
            <a:ext cx="8270086" cy="5213549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Arial"/>
                <a:cs typeface="Arial"/>
              </a:rPr>
              <a:t>We suggest that the following be purchased – </a:t>
            </a:r>
          </a:p>
          <a:p>
            <a:pPr marL="708660" lvl="2">
              <a:buClr>
                <a:schemeClr val="accent1"/>
              </a:buClr>
            </a:pPr>
            <a:r>
              <a:rPr lang="en-US" sz="2200" dirty="0">
                <a:latin typeface="Arial"/>
                <a:cs typeface="Arial"/>
              </a:rPr>
              <a:t>Black shorts (compression or split)</a:t>
            </a:r>
          </a:p>
          <a:p>
            <a:pPr lvl="1"/>
            <a:endParaRPr lang="en-US" sz="2400" dirty="0">
              <a:latin typeface="Arial"/>
              <a:cs typeface="Arial"/>
            </a:endParaRPr>
          </a:p>
          <a:p>
            <a:r>
              <a:rPr lang="en-US" sz="2600" dirty="0">
                <a:latin typeface="Arial"/>
                <a:cs typeface="Arial"/>
              </a:rPr>
              <a:t>We suggest the following be worn or brought to each practice –</a:t>
            </a:r>
          </a:p>
          <a:p>
            <a:pPr lvl="1"/>
            <a:r>
              <a:rPr lang="en-US" sz="2400" dirty="0">
                <a:latin typeface="Arial"/>
                <a:cs typeface="Arial"/>
              </a:rPr>
              <a:t>T-shirts</a:t>
            </a:r>
          </a:p>
          <a:p>
            <a:pPr lvl="1"/>
            <a:r>
              <a:rPr lang="en-US" sz="2400" dirty="0">
                <a:latin typeface="Arial"/>
                <a:cs typeface="Arial"/>
              </a:rPr>
              <a:t>Towels</a:t>
            </a:r>
          </a:p>
          <a:p>
            <a:pPr lvl="1"/>
            <a:r>
              <a:rPr lang="en-US" sz="2400" dirty="0">
                <a:latin typeface="Arial"/>
                <a:cs typeface="Arial"/>
              </a:rPr>
              <a:t>Running shoes</a:t>
            </a:r>
          </a:p>
          <a:p>
            <a:pPr lvl="1"/>
            <a:r>
              <a:rPr lang="en-US" sz="2400" dirty="0">
                <a:latin typeface="Arial"/>
                <a:cs typeface="Arial"/>
              </a:rPr>
              <a:t>Spikes</a:t>
            </a:r>
          </a:p>
          <a:p>
            <a:pPr lvl="1"/>
            <a:r>
              <a:rPr lang="en-US" sz="2400" dirty="0">
                <a:latin typeface="Arial"/>
                <a:cs typeface="Arial"/>
              </a:rPr>
              <a:t>Flip-Flops/Slides</a:t>
            </a:r>
          </a:p>
          <a:p>
            <a:pPr marL="114300" indent="0">
              <a:buNone/>
            </a:pPr>
            <a:endParaRPr lang="en-US" sz="2600" dirty="0"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52F5A-1E19-4F47-A5DD-CF3E6D8BC662}" type="slidenum">
              <a:rPr lang="en-US" smtClean="0"/>
              <a:t>19</a:t>
            </a:fld>
            <a:endParaRPr lang="en-US" dirty="0"/>
          </a:p>
        </p:txBody>
      </p:sp>
      <p:pic>
        <p:nvPicPr>
          <p:cNvPr id="5" name="Picture 4" descr="Description: Description: Description: Description: Description: Description: Description: Description: Description: Description: STC Logo Black-Yellow-White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2064" y="160211"/>
            <a:ext cx="1185333" cy="10626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177507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87474"/>
            <a:ext cx="7659687" cy="1168400"/>
          </a:xfrm>
        </p:spPr>
        <p:txBody>
          <a:bodyPr>
            <a:normAutofit/>
          </a:bodyPr>
          <a:lstStyle/>
          <a:p>
            <a:r>
              <a:rPr lang="en-US" sz="48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Impact"/>
                <a:cs typeface="Impact"/>
              </a:rPr>
              <a:t>SHOCKER TRACK CLUB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1806" y="3040639"/>
            <a:ext cx="6135687" cy="600028"/>
          </a:xfrm>
        </p:spPr>
        <p:txBody>
          <a:bodyPr>
            <a:normAutofit/>
          </a:bodyPr>
          <a:lstStyle/>
          <a:p>
            <a:r>
              <a:rPr lang="en-US" sz="2800" dirty="0"/>
              <a:t>Mission</a:t>
            </a:r>
          </a:p>
        </p:txBody>
      </p:sp>
      <p:sp>
        <p:nvSpPr>
          <p:cNvPr id="5" name="Rectangle 4"/>
          <p:cNvSpPr/>
          <p:nvPr/>
        </p:nvSpPr>
        <p:spPr>
          <a:xfrm>
            <a:off x="921806" y="3760137"/>
            <a:ext cx="658812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latin typeface="Impact"/>
                <a:cs typeface="Impact"/>
              </a:rPr>
              <a:t>The Shocker Track Club, Inc., (STC) is a 501(C)(3) organization that helps support Wichita area Track and Field and Cross Country activities.</a:t>
            </a:r>
          </a:p>
        </p:txBody>
      </p:sp>
      <p:pic>
        <p:nvPicPr>
          <p:cNvPr id="6" name="Picture 5" descr="Description: Description: Description: Description: Description: Description: Description: Description: Description: Description: STC Logo Black-Yellow-White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8932" y="300277"/>
            <a:ext cx="1253068" cy="130822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52F5A-1E19-4F47-A5DD-CF3E6D8BC662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48728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A9B4A-5417-8D4F-A657-21A67F8F6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Impact" panose="020B0806030902050204" pitchFamily="34" charset="0"/>
              </a:rPr>
              <a:t>Leadership and coaches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B16B7E-3870-984F-B934-89BA0E76DA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STC Youth Team 2019</a:t>
            </a:r>
          </a:p>
        </p:txBody>
      </p:sp>
    </p:spTree>
    <p:extLst>
      <p:ext uri="{BB962C8B-B14F-4D97-AF65-F5344CB8AC3E}">
        <p14:creationId xmlns:p14="http://schemas.microsoft.com/office/powerpoint/2010/main" val="3591446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Impact"/>
                <a:cs typeface="Impact"/>
              </a:rPr>
              <a:t>Leaders and Coaches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311" y="1600200"/>
            <a:ext cx="8084136" cy="4800600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Arial"/>
                <a:cs typeface="Arial"/>
              </a:rPr>
              <a:t>All STC Youth Leadership and Coaches MUST:</a:t>
            </a:r>
          </a:p>
          <a:p>
            <a:pPr lvl="1"/>
            <a:r>
              <a:rPr lang="en-US" sz="2400" dirty="0">
                <a:latin typeface="Arial"/>
                <a:cs typeface="Arial"/>
              </a:rPr>
              <a:t>Have applied to Shocker Track Club</a:t>
            </a:r>
          </a:p>
          <a:p>
            <a:pPr lvl="1"/>
            <a:r>
              <a:rPr lang="en-US" sz="2400" dirty="0">
                <a:latin typeface="Arial"/>
                <a:cs typeface="Arial"/>
              </a:rPr>
              <a:t>Be USATF members</a:t>
            </a:r>
          </a:p>
          <a:p>
            <a:pPr lvl="1"/>
            <a:r>
              <a:rPr lang="en-US" sz="2400" dirty="0">
                <a:latin typeface="Arial"/>
                <a:cs typeface="Arial"/>
              </a:rPr>
              <a:t>Have passed a USA Track &amp; Field background check</a:t>
            </a:r>
          </a:p>
          <a:p>
            <a:pPr lvl="1"/>
            <a:r>
              <a:rPr lang="en-US" sz="2400" dirty="0">
                <a:latin typeface="Arial"/>
                <a:cs typeface="Arial"/>
              </a:rPr>
              <a:t>Have completed USOC SafeSport Training</a:t>
            </a:r>
          </a:p>
          <a:p>
            <a:pPr lvl="1"/>
            <a:endParaRPr lang="en-US" sz="2200" dirty="0">
              <a:latin typeface="Arial"/>
              <a:cs typeface="Arial"/>
            </a:endParaRPr>
          </a:p>
          <a:p>
            <a:pPr marL="777240" lvl="2" indent="0" algn="ctr">
              <a:buNone/>
            </a:pPr>
            <a:r>
              <a:rPr lang="en-US" sz="2200" b="1" dirty="0">
                <a:latin typeface="Arial"/>
                <a:cs typeface="Arial"/>
              </a:rPr>
              <a:t>The above applies to parents/guardians that want to assist their own children during official practices.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52F5A-1E19-4F47-A5DD-CF3E6D8BC662}" type="slidenum">
              <a:rPr lang="en-US" smtClean="0"/>
              <a:t>21</a:t>
            </a:fld>
            <a:endParaRPr lang="en-US" dirty="0"/>
          </a:p>
        </p:txBody>
      </p:sp>
      <p:pic>
        <p:nvPicPr>
          <p:cNvPr id="5" name="Picture 4" descr="Description: Description: Description: Description: Description: Description: Description: Description: Description: Description: STC Logo Black-Yellow-White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2064" y="160211"/>
            <a:ext cx="1185333" cy="10626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349444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latin typeface="Impact"/>
                <a:cs typeface="Impact"/>
              </a:rPr>
              <a:t>Team Leadership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0763" y="1417639"/>
            <a:ext cx="8163292" cy="5165724"/>
          </a:xfrm>
        </p:spPr>
        <p:txBody>
          <a:bodyPr>
            <a:normAutofit fontScale="85000" lnSpcReduction="20000"/>
          </a:bodyPr>
          <a:lstStyle/>
          <a:p>
            <a:pPr marL="247650" indent="-247650"/>
            <a:r>
              <a:rPr lang="en-US" sz="3700" dirty="0">
                <a:latin typeface="Arial"/>
                <a:cs typeface="Arial"/>
              </a:rPr>
              <a:t>Darren Muci, Interim Youth Director</a:t>
            </a:r>
          </a:p>
          <a:p>
            <a:pPr marL="544830" lvl="1" indent="-247650"/>
            <a:r>
              <a:rPr lang="en-US" sz="3000" dirty="0">
                <a:latin typeface="Arial"/>
                <a:cs typeface="Arial"/>
                <a:hlinkClick r:id="rId2"/>
              </a:rPr>
              <a:t>president@shockertrackclub.com</a:t>
            </a:r>
            <a:endParaRPr lang="en-US" sz="3000" dirty="0">
              <a:latin typeface="Arial"/>
              <a:cs typeface="Arial"/>
            </a:endParaRPr>
          </a:p>
          <a:p>
            <a:pPr marL="544830" lvl="1" indent="-247650"/>
            <a:r>
              <a:rPr lang="en-US" sz="3000" dirty="0">
                <a:latin typeface="Arial"/>
                <a:cs typeface="Arial"/>
              </a:rPr>
              <a:t>316-993-6824</a:t>
            </a:r>
          </a:p>
          <a:p>
            <a:pPr marL="296863" indent="-296863"/>
            <a:r>
              <a:rPr lang="en-US" sz="3700" dirty="0">
                <a:latin typeface="Arial"/>
                <a:cs typeface="Arial"/>
              </a:rPr>
              <a:t>Gilda Muci, Youth Team Operations</a:t>
            </a:r>
          </a:p>
          <a:p>
            <a:pPr marL="662940" lvl="2" indent="-247967"/>
            <a:r>
              <a:rPr lang="en-US" sz="2800" dirty="0">
                <a:latin typeface="Arial"/>
                <a:cs typeface="Arial"/>
                <a:hlinkClick r:id="rId3"/>
              </a:rPr>
              <a:t>youthoperations@shockertrackclub.com</a:t>
            </a:r>
            <a:endParaRPr lang="en-US" sz="2800" dirty="0">
              <a:latin typeface="Arial"/>
              <a:cs typeface="Arial"/>
            </a:endParaRPr>
          </a:p>
          <a:p>
            <a:pPr marL="662940" lvl="2" indent="-247967"/>
            <a:r>
              <a:rPr lang="en-US" sz="2800" dirty="0">
                <a:latin typeface="Arial"/>
                <a:cs typeface="Arial"/>
              </a:rPr>
              <a:t>316-990-6824</a:t>
            </a:r>
          </a:p>
          <a:p>
            <a:pPr marL="247650" indent="-247650"/>
            <a:r>
              <a:rPr lang="en-US" sz="3700" dirty="0">
                <a:latin typeface="Arial"/>
                <a:cs typeface="Arial"/>
              </a:rPr>
              <a:t>Denis Fraizer, Head Pole Vault Coach</a:t>
            </a:r>
          </a:p>
          <a:p>
            <a:pPr marL="544830" lvl="1" indent="-247650"/>
            <a:r>
              <a:rPr lang="en-US" sz="3000" dirty="0">
                <a:latin typeface="Arial"/>
                <a:cs typeface="Arial"/>
                <a:hlinkClick r:id="rId4"/>
              </a:rPr>
              <a:t>polevault@shockertrackclub.com</a:t>
            </a:r>
            <a:endParaRPr lang="en-US" sz="3000" dirty="0">
              <a:latin typeface="Arial"/>
              <a:cs typeface="Arial"/>
            </a:endParaRPr>
          </a:p>
          <a:p>
            <a:pPr marL="544830" lvl="1" indent="-247650"/>
            <a:r>
              <a:rPr lang="en-US" sz="3000" dirty="0">
                <a:latin typeface="Arial"/>
                <a:cs typeface="Arial"/>
              </a:rPr>
              <a:t>316-680-0852</a:t>
            </a:r>
          </a:p>
          <a:p>
            <a:pPr marL="247650" indent="-247650"/>
            <a:r>
              <a:rPr lang="en-US" sz="3700" dirty="0">
                <a:latin typeface="Arial"/>
                <a:cs typeface="Arial"/>
              </a:rPr>
              <a:t>Anita Curtis, Youth Team Mom</a:t>
            </a:r>
          </a:p>
          <a:p>
            <a:pPr marL="544830" lvl="1" indent="-247650"/>
            <a:r>
              <a:rPr lang="en-US" sz="3000" dirty="0">
                <a:latin typeface="Arial"/>
                <a:cs typeface="Arial"/>
                <a:hlinkClick r:id="rId5"/>
              </a:rPr>
              <a:t>teammom@shockertrackclub.com</a:t>
            </a:r>
            <a:endParaRPr lang="en-US" sz="3000" dirty="0">
              <a:latin typeface="Arial"/>
              <a:cs typeface="Arial"/>
            </a:endParaRPr>
          </a:p>
          <a:p>
            <a:pPr marL="544830" lvl="1" indent="-247650"/>
            <a:r>
              <a:rPr lang="en-US" sz="3000" dirty="0">
                <a:latin typeface="Arial"/>
                <a:cs typeface="Arial"/>
              </a:rPr>
              <a:t>620-253-2858</a:t>
            </a:r>
          </a:p>
          <a:p>
            <a:pPr marL="0" lvl="1" indent="-365760"/>
            <a:endParaRPr lang="en-US" sz="3200" dirty="0">
              <a:latin typeface="Arial"/>
              <a:cs typeface="Arial"/>
            </a:endParaRPr>
          </a:p>
          <a:p>
            <a:pPr marL="297180" lvl="1" indent="-247967"/>
            <a:endParaRPr lang="en-US" sz="3000" dirty="0"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52F5A-1E19-4F47-A5DD-CF3E6D8BC662}" type="slidenum">
              <a:rPr lang="en-US" smtClean="0"/>
              <a:t>22</a:t>
            </a:fld>
            <a:endParaRPr lang="en-US" dirty="0"/>
          </a:p>
        </p:txBody>
      </p:sp>
      <p:pic>
        <p:nvPicPr>
          <p:cNvPr id="5" name="Picture 4" descr="Description: Description: Description: Description: Description: Description: Description: Description: Description: Description: STC Logo Black-Yellow-White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6187" y="5030258"/>
            <a:ext cx="1557868" cy="14213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03216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909" y="274638"/>
            <a:ext cx="8464054" cy="1143000"/>
          </a:xfrm>
        </p:spPr>
        <p:txBody>
          <a:bodyPr/>
          <a:lstStyle/>
          <a:p>
            <a:r>
              <a:rPr lang="en-US" dirty="0">
                <a:latin typeface="Impact"/>
                <a:cs typeface="Impact"/>
              </a:rPr>
              <a:t>Outdoor Track &amp; Field Coaches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417637"/>
            <a:ext cx="7823821" cy="5230045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Arial"/>
                <a:cs typeface="Arial"/>
              </a:rPr>
              <a:t>Tonya Nero			Distance</a:t>
            </a:r>
          </a:p>
          <a:p>
            <a:r>
              <a:rPr lang="en-US" sz="2800" dirty="0">
                <a:latin typeface="Arial"/>
                <a:cs typeface="Arial"/>
              </a:rPr>
              <a:t>Alex Muci			Fitness &amp; Sprints</a:t>
            </a:r>
          </a:p>
          <a:p>
            <a:r>
              <a:rPr lang="en-US" sz="2800" dirty="0">
                <a:latin typeface="Arial"/>
                <a:cs typeface="Arial"/>
              </a:rPr>
              <a:t>Krisha Parmar			Throws &amp; Fitness</a:t>
            </a:r>
          </a:p>
          <a:p>
            <a:r>
              <a:rPr lang="en-US" sz="2800" dirty="0">
                <a:latin typeface="Arial"/>
                <a:cs typeface="Arial"/>
              </a:rPr>
              <a:t>Paul Wagoner			Fitness and PV</a:t>
            </a:r>
          </a:p>
          <a:p>
            <a:r>
              <a:rPr lang="en-US" sz="2800" dirty="0">
                <a:latin typeface="Arial"/>
                <a:cs typeface="Arial"/>
              </a:rPr>
              <a:t>Patric Jackson</a:t>
            </a:r>
            <a:r>
              <a:rPr lang="en-US" sz="2800" dirty="0">
                <a:solidFill>
                  <a:srgbClr val="FF0000"/>
                </a:solidFill>
                <a:latin typeface="Arial"/>
                <a:cs typeface="Arial"/>
              </a:rPr>
              <a:t>	</a:t>
            </a:r>
            <a:r>
              <a:rPr lang="en-US" sz="2800" dirty="0">
                <a:latin typeface="Arial"/>
                <a:cs typeface="Arial"/>
              </a:rPr>
              <a:t>		Multi Events Coach</a:t>
            </a:r>
          </a:p>
          <a:p>
            <a:r>
              <a:rPr lang="en-US" sz="2800" dirty="0">
                <a:latin typeface="Arial"/>
                <a:cs typeface="Arial"/>
              </a:rPr>
              <a:t>Chelsea Baker			HJ &amp; Hurdles</a:t>
            </a:r>
          </a:p>
          <a:p>
            <a:r>
              <a:rPr lang="en-US" sz="2800" dirty="0">
                <a:latin typeface="Arial"/>
                <a:cs typeface="Arial"/>
              </a:rPr>
              <a:t>Denis Fraizer			Pole Vault</a:t>
            </a:r>
          </a:p>
          <a:p>
            <a:pPr marL="114300" indent="0">
              <a:buNone/>
            </a:pPr>
            <a:endParaRPr lang="en-US" sz="2800" dirty="0"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52F5A-1E19-4F47-A5DD-CF3E6D8BC662}" type="slidenum">
              <a:rPr lang="en-US" smtClean="0"/>
              <a:t>23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0803734" y="423934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29130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74638"/>
            <a:ext cx="8006856" cy="1143000"/>
          </a:xfrm>
        </p:spPr>
        <p:txBody>
          <a:bodyPr/>
          <a:lstStyle/>
          <a:p>
            <a:r>
              <a:rPr lang="en-US" dirty="0">
                <a:latin typeface="Impact"/>
                <a:cs typeface="Impact"/>
              </a:rPr>
              <a:t>Outdoor Pole Vault Coaches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417637"/>
            <a:ext cx="7823821" cy="5263035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Arial"/>
                <a:cs typeface="Arial"/>
              </a:rPr>
              <a:t>Denis Fraizer			Head Coach</a:t>
            </a:r>
          </a:p>
          <a:p>
            <a:r>
              <a:rPr lang="en-US" sz="2800" dirty="0">
                <a:latin typeface="Arial"/>
                <a:cs typeface="Arial"/>
              </a:rPr>
              <a:t>Tyler Knight			Assistant Head</a:t>
            </a:r>
          </a:p>
          <a:p>
            <a:r>
              <a:rPr lang="en-US" sz="2800" dirty="0">
                <a:latin typeface="Arial"/>
                <a:cs typeface="Arial"/>
              </a:rPr>
              <a:t>Jaimie Bookout		Assistant Coach</a:t>
            </a:r>
          </a:p>
          <a:p>
            <a:r>
              <a:rPr lang="en-US" sz="2800" dirty="0">
                <a:latin typeface="Arial"/>
                <a:cs typeface="Arial"/>
              </a:rPr>
              <a:t>Andrew Brown			Assistant Coach</a:t>
            </a:r>
          </a:p>
          <a:p>
            <a:r>
              <a:rPr lang="en-US" sz="2800" dirty="0">
                <a:latin typeface="Arial"/>
                <a:cs typeface="Arial"/>
              </a:rPr>
              <a:t>Tina Clausen			Assistant Coach</a:t>
            </a:r>
          </a:p>
          <a:p>
            <a:r>
              <a:rPr lang="en-US" sz="2800" dirty="0">
                <a:latin typeface="Arial"/>
                <a:cs typeface="Arial"/>
              </a:rPr>
              <a:t>Paul Wagoner			Assistant Coach</a:t>
            </a:r>
          </a:p>
          <a:p>
            <a:r>
              <a:rPr lang="en-US" sz="2800" dirty="0">
                <a:latin typeface="Arial"/>
                <a:cs typeface="Arial"/>
              </a:rPr>
              <a:t>Mike Bailey			Assistant Coach</a:t>
            </a:r>
          </a:p>
          <a:p>
            <a:endParaRPr lang="en-US" sz="2800" dirty="0">
              <a:latin typeface="Arial"/>
              <a:cs typeface="Arial"/>
            </a:endParaRPr>
          </a:p>
          <a:p>
            <a:endParaRPr lang="en-US" sz="2800" dirty="0"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52F5A-1E19-4F47-A5DD-CF3E6D8BC662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62673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1" y="274638"/>
            <a:ext cx="8229600" cy="1143000"/>
          </a:xfrm>
        </p:spPr>
        <p:txBody>
          <a:bodyPr/>
          <a:lstStyle/>
          <a:p>
            <a:r>
              <a:rPr lang="en-US" dirty="0">
                <a:latin typeface="Impact"/>
                <a:cs typeface="Impact"/>
              </a:rPr>
              <a:t>Current Collegiate Athlete Coaches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417637"/>
            <a:ext cx="7823821" cy="5263035"/>
          </a:xfrm>
        </p:spPr>
        <p:txBody>
          <a:bodyPr>
            <a:normAutofit/>
          </a:bodyPr>
          <a:lstStyle/>
          <a:p>
            <a:endParaRPr lang="en-US" sz="2800" dirty="0">
              <a:latin typeface="Arial"/>
              <a:cs typeface="Arial"/>
            </a:endParaRPr>
          </a:p>
          <a:p>
            <a:endParaRPr lang="en-US" sz="2800" dirty="0"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52F5A-1E19-4F47-A5DD-CF3E6D8BC662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85599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A9B4A-5417-8D4F-A657-21A67F8F6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Impact" panose="020B0806030902050204" pitchFamily="34" charset="0"/>
              </a:rPr>
              <a:t>Practices and training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B16B7E-3870-984F-B934-89BA0E76DA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STC Youth Team 2019</a:t>
            </a:r>
          </a:p>
        </p:txBody>
      </p:sp>
    </p:spTree>
    <p:extLst>
      <p:ext uri="{BB962C8B-B14F-4D97-AF65-F5344CB8AC3E}">
        <p14:creationId xmlns:p14="http://schemas.microsoft.com/office/powerpoint/2010/main" val="273126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062A4-FF0B-9745-88BD-F089941792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Impact" panose="020B0806030902050204" pitchFamily="34" charset="0"/>
              </a:rPr>
              <a:t>Participant Categories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4AC847D1-9454-984E-A98C-53E6ACA02AB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77109501"/>
              </p:ext>
            </p:extLst>
          </p:nvPr>
        </p:nvGraphicFramePr>
        <p:xfrm>
          <a:off x="457200" y="1600200"/>
          <a:ext cx="7620000" cy="48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989308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6E055C-073D-FE44-8030-9A5B98746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Impact" panose="020B0806030902050204" pitchFamily="34" charset="0"/>
              </a:rPr>
              <a:t>Practice Times ….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0D78B036-6E56-5547-A01E-101C799605A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12037589"/>
              </p:ext>
            </p:extLst>
          </p:nvPr>
        </p:nvGraphicFramePr>
        <p:xfrm>
          <a:off x="63500" y="2260600"/>
          <a:ext cx="8318499" cy="20421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022350">
                  <a:extLst>
                    <a:ext uri="{9D8B030D-6E8A-4147-A177-3AD203B41FA5}">
                      <a16:colId xmlns:a16="http://schemas.microsoft.com/office/drawing/2014/main" val="1912282711"/>
                    </a:ext>
                  </a:extLst>
                </a:gridCol>
                <a:gridCol w="1193800">
                  <a:extLst>
                    <a:ext uri="{9D8B030D-6E8A-4147-A177-3AD203B41FA5}">
                      <a16:colId xmlns:a16="http://schemas.microsoft.com/office/drawing/2014/main" val="604377852"/>
                    </a:ext>
                  </a:extLst>
                </a:gridCol>
                <a:gridCol w="1181100">
                  <a:extLst>
                    <a:ext uri="{9D8B030D-6E8A-4147-A177-3AD203B41FA5}">
                      <a16:colId xmlns:a16="http://schemas.microsoft.com/office/drawing/2014/main" val="113431023"/>
                    </a:ext>
                  </a:extLst>
                </a:gridCol>
                <a:gridCol w="1356178">
                  <a:extLst>
                    <a:ext uri="{9D8B030D-6E8A-4147-A177-3AD203B41FA5}">
                      <a16:colId xmlns:a16="http://schemas.microsoft.com/office/drawing/2014/main" val="328925775"/>
                    </a:ext>
                  </a:extLst>
                </a:gridCol>
                <a:gridCol w="1298122">
                  <a:extLst>
                    <a:ext uri="{9D8B030D-6E8A-4147-A177-3AD203B41FA5}">
                      <a16:colId xmlns:a16="http://schemas.microsoft.com/office/drawing/2014/main" val="2330037117"/>
                    </a:ext>
                  </a:extLst>
                </a:gridCol>
                <a:gridCol w="1078592">
                  <a:extLst>
                    <a:ext uri="{9D8B030D-6E8A-4147-A177-3AD203B41FA5}">
                      <a16:colId xmlns:a16="http://schemas.microsoft.com/office/drawing/2014/main" val="1653897843"/>
                    </a:ext>
                  </a:extLst>
                </a:gridCol>
                <a:gridCol w="1188357">
                  <a:extLst>
                    <a:ext uri="{9D8B030D-6E8A-4147-A177-3AD203B41FA5}">
                      <a16:colId xmlns:a16="http://schemas.microsoft.com/office/drawing/2014/main" val="2596576146"/>
                    </a:ext>
                  </a:extLst>
                </a:gridCol>
              </a:tblGrid>
              <a:tr h="29524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en-US" dirty="0"/>
                        <a:t>WEEK DAYS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0707614"/>
                  </a:ext>
                </a:extLst>
              </a:tr>
              <a:tr h="27064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MONTH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Monday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Tuesday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Wednesday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Thursday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Friday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Saturday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3876476"/>
                  </a:ext>
                </a:extLst>
              </a:tr>
              <a:tr h="27064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April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600p-730p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600p-730p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100p-230p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0601333"/>
                  </a:ext>
                </a:extLst>
              </a:tr>
              <a:tr h="27064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600p-730p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600p-730p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7710340"/>
                  </a:ext>
                </a:extLst>
              </a:tr>
              <a:tr h="27064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June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645p-815p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645p-815p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645p-815p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Track Meet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5178508"/>
                  </a:ext>
                </a:extLst>
              </a:tr>
              <a:tr h="27064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July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645p-815p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645p-815p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645p-815p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Track Meet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5953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713307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6E055C-073D-FE44-8030-9A5B98746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Impact" panose="020B0806030902050204" pitchFamily="34" charset="0"/>
              </a:rPr>
              <a:t>Kids Benefit ….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DC4596-4214-7443-89E6-042FDD6F90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82700"/>
            <a:ext cx="7620000" cy="541020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April -</a:t>
            </a:r>
          </a:p>
          <a:p>
            <a:pPr lvl="1"/>
            <a:r>
              <a:rPr lang="en-US" dirty="0"/>
              <a:t>Introduction to Dynamic Track Warm Up</a:t>
            </a:r>
          </a:p>
          <a:p>
            <a:pPr lvl="1"/>
            <a:r>
              <a:rPr lang="en-US" dirty="0"/>
              <a:t>Fitness Activities</a:t>
            </a:r>
          </a:p>
          <a:p>
            <a:pPr lvl="1"/>
            <a:r>
              <a:rPr lang="en-US" dirty="0"/>
              <a:t>Introduction to Events</a:t>
            </a:r>
          </a:p>
          <a:p>
            <a:pPr lvl="1"/>
            <a:r>
              <a:rPr lang="en-US" dirty="0"/>
              <a:t>Relaxed Track Meet</a:t>
            </a:r>
          </a:p>
          <a:p>
            <a:r>
              <a:rPr lang="en-US" dirty="0"/>
              <a:t>May –</a:t>
            </a:r>
          </a:p>
          <a:p>
            <a:pPr lvl="1"/>
            <a:r>
              <a:rPr lang="en-US" dirty="0"/>
              <a:t>Introduction to Dynamic Track Warm Up</a:t>
            </a:r>
          </a:p>
          <a:p>
            <a:pPr lvl="1"/>
            <a:r>
              <a:rPr lang="en-US" dirty="0"/>
              <a:t>Begin specific event work</a:t>
            </a:r>
          </a:p>
          <a:p>
            <a:pPr lvl="1"/>
            <a:r>
              <a:rPr lang="en-US" dirty="0"/>
              <a:t>First Track Meet</a:t>
            </a:r>
          </a:p>
          <a:p>
            <a:r>
              <a:rPr lang="en-US" dirty="0"/>
              <a:t>June – </a:t>
            </a:r>
          </a:p>
          <a:p>
            <a:pPr lvl="1"/>
            <a:r>
              <a:rPr lang="en-US" dirty="0"/>
              <a:t>Advanced Training</a:t>
            </a:r>
          </a:p>
          <a:p>
            <a:pPr lvl="1"/>
            <a:r>
              <a:rPr lang="en-US" dirty="0"/>
              <a:t>Pole Vault begins</a:t>
            </a:r>
          </a:p>
          <a:p>
            <a:pPr lvl="1"/>
            <a:r>
              <a:rPr lang="en-US" dirty="0"/>
              <a:t>Summer Series Meets</a:t>
            </a:r>
          </a:p>
          <a:p>
            <a:pPr lvl="1"/>
            <a:r>
              <a:rPr lang="en-US" dirty="0"/>
              <a:t>Competitive Track Meets</a:t>
            </a:r>
          </a:p>
          <a:p>
            <a:r>
              <a:rPr lang="en-US" dirty="0"/>
              <a:t>July</a:t>
            </a:r>
          </a:p>
          <a:p>
            <a:pPr lvl="1"/>
            <a:r>
              <a:rPr lang="en-US" dirty="0"/>
              <a:t>Advanced Event Training with competitive focus</a:t>
            </a:r>
          </a:p>
          <a:p>
            <a:pPr lvl="1"/>
            <a:r>
              <a:rPr lang="en-US" dirty="0"/>
              <a:t>Summer Series Meets</a:t>
            </a:r>
          </a:p>
          <a:p>
            <a:pPr lvl="1"/>
            <a:r>
              <a:rPr lang="en-US" dirty="0"/>
              <a:t>Competitive Track Meets</a:t>
            </a:r>
          </a:p>
        </p:txBody>
      </p:sp>
    </p:spTree>
    <p:extLst>
      <p:ext uri="{BB962C8B-B14F-4D97-AF65-F5344CB8AC3E}">
        <p14:creationId xmlns:p14="http://schemas.microsoft.com/office/powerpoint/2010/main" val="32439401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044266" cy="1143000"/>
          </a:xfrm>
        </p:spPr>
        <p:txBody>
          <a:bodyPr/>
          <a:lstStyle/>
          <a:p>
            <a:r>
              <a:rPr lang="en-US" dirty="0">
                <a:latin typeface="Impact"/>
                <a:cs typeface="Impact"/>
              </a:rPr>
              <a:t>What STC Does </a:t>
            </a:r>
            <a:r>
              <a:rPr lang="is-IS" dirty="0">
                <a:latin typeface="Impact"/>
                <a:cs typeface="Impact"/>
              </a:rPr>
              <a:t>…</a:t>
            </a:r>
            <a:endParaRPr lang="en-US" dirty="0">
              <a:latin typeface="Impact"/>
              <a:cs typeface="Impact"/>
            </a:endParaRPr>
          </a:p>
        </p:txBody>
      </p:sp>
      <p:pic>
        <p:nvPicPr>
          <p:cNvPr id="5" name="Picture 4" descr="Description: Description: Description: Description: Description: Description: Description: Description: Description: Description: STC Logo Black-Yellow-White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1466" y="173439"/>
            <a:ext cx="1185333" cy="106269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52F5A-1E19-4F47-A5DD-CF3E6D8BC662}" type="slidenum">
              <a:rPr lang="en-US" smtClean="0"/>
              <a:t>3</a:t>
            </a:fld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236133"/>
            <a:ext cx="7833478" cy="5621867"/>
          </a:xfrm>
        </p:spPr>
        <p:txBody>
          <a:bodyPr>
            <a:normAutofit fontScale="92500"/>
          </a:bodyPr>
          <a:lstStyle/>
          <a:p>
            <a:r>
              <a:rPr lang="en-US" sz="2800" dirty="0"/>
              <a:t>Provide Certified USATF Officials and Meet Volunteers for Wichita State Track and Field meets</a:t>
            </a:r>
          </a:p>
          <a:p>
            <a:r>
              <a:rPr lang="en-US" sz="2800" dirty="0"/>
              <a:t>Promote and Fundraise for Wichita State Track &amp;Field</a:t>
            </a:r>
          </a:p>
          <a:p>
            <a:r>
              <a:rPr lang="en-US" sz="2800" b="1" dirty="0">
                <a:solidFill>
                  <a:srgbClr val="0000FF"/>
                </a:solidFill>
              </a:rPr>
              <a:t>Support our own –</a:t>
            </a:r>
          </a:p>
          <a:p>
            <a:pPr lvl="1"/>
            <a:r>
              <a:rPr lang="en-US" sz="2600" b="1" dirty="0">
                <a:solidFill>
                  <a:srgbClr val="0000FF"/>
                </a:solidFill>
              </a:rPr>
              <a:t>Elite Team (High Achieving Adults)</a:t>
            </a:r>
          </a:p>
          <a:p>
            <a:pPr lvl="1"/>
            <a:r>
              <a:rPr lang="en-US" sz="2600" b="1" dirty="0">
                <a:solidFill>
                  <a:srgbClr val="0000FF"/>
                </a:solidFill>
              </a:rPr>
              <a:t>Open Team (Adults ages 19-29)</a:t>
            </a:r>
          </a:p>
          <a:p>
            <a:pPr lvl="1"/>
            <a:r>
              <a:rPr lang="en-US" sz="2600" b="1" dirty="0">
                <a:solidFill>
                  <a:srgbClr val="0000FF"/>
                </a:solidFill>
              </a:rPr>
              <a:t>Road Racing Team (Adults of All Ages)</a:t>
            </a:r>
          </a:p>
          <a:p>
            <a:pPr lvl="1"/>
            <a:r>
              <a:rPr lang="en-US" sz="2600" b="1" dirty="0">
                <a:solidFill>
                  <a:srgbClr val="0000FF"/>
                </a:solidFill>
              </a:rPr>
              <a:t>Masters Team (Adults ages 30 and up)</a:t>
            </a:r>
          </a:p>
          <a:p>
            <a:pPr lvl="1"/>
            <a:r>
              <a:rPr lang="en-US" sz="2600" b="1" dirty="0">
                <a:solidFill>
                  <a:srgbClr val="0000FF"/>
                </a:solidFill>
              </a:rPr>
              <a:t>Youth Team (Youth ages 5-18)</a:t>
            </a:r>
          </a:p>
          <a:p>
            <a:r>
              <a:rPr lang="en-US" sz="2800" dirty="0"/>
              <a:t>Plan and Facilitate 3-5 annual Track &amp; Field meets</a:t>
            </a:r>
          </a:p>
          <a:p>
            <a:r>
              <a:rPr lang="en-US" sz="2800" dirty="0"/>
              <a:t>Facilitate an Athlete Recruiting Combine</a:t>
            </a:r>
          </a:p>
          <a:p>
            <a:r>
              <a:rPr lang="en-US" sz="2800" dirty="0"/>
              <a:t>Shocker Track Backers program</a:t>
            </a:r>
          </a:p>
        </p:txBody>
      </p:sp>
    </p:spTree>
    <p:extLst>
      <p:ext uri="{BB962C8B-B14F-4D97-AF65-F5344CB8AC3E}">
        <p14:creationId xmlns:p14="http://schemas.microsoft.com/office/powerpoint/2010/main" val="7150716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6E055C-073D-FE44-8030-9A5B98746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Impact" panose="020B0806030902050204" pitchFamily="34" charset="0"/>
              </a:rPr>
              <a:t>Preparing for Practice ….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DC4596-4214-7443-89E6-042FDD6F90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7620000" cy="5105400"/>
          </a:xfrm>
        </p:spPr>
        <p:txBody>
          <a:bodyPr>
            <a:normAutofit fontScale="92500" lnSpcReduction="10000"/>
          </a:bodyPr>
          <a:lstStyle/>
          <a:p>
            <a:r>
              <a:rPr lang="en-US" sz="2600" dirty="0">
                <a:latin typeface="Arial"/>
                <a:cs typeface="Arial"/>
              </a:rPr>
              <a:t>At practice athletes should -</a:t>
            </a:r>
          </a:p>
          <a:p>
            <a:pPr lvl="1"/>
            <a:r>
              <a:rPr lang="en-US" sz="2400" dirty="0">
                <a:latin typeface="Arial"/>
                <a:cs typeface="Arial"/>
              </a:rPr>
              <a:t>Dress in layers</a:t>
            </a:r>
          </a:p>
          <a:p>
            <a:pPr lvl="1"/>
            <a:r>
              <a:rPr lang="en-US" sz="2400" dirty="0">
                <a:latin typeface="Arial"/>
                <a:cs typeface="Arial"/>
              </a:rPr>
              <a:t>Bring Water and/or Sport Drinks</a:t>
            </a:r>
          </a:p>
          <a:p>
            <a:pPr lvl="1"/>
            <a:r>
              <a:rPr lang="en-US" sz="2400" dirty="0">
                <a:latin typeface="Arial"/>
                <a:cs typeface="Arial"/>
              </a:rPr>
              <a:t>Bring Running Shoes, Spikes and Sandals</a:t>
            </a:r>
          </a:p>
          <a:p>
            <a:pPr lvl="1"/>
            <a:endParaRPr lang="en-US" sz="2400" dirty="0">
              <a:latin typeface="Arial"/>
              <a:cs typeface="Arial"/>
            </a:endParaRPr>
          </a:p>
          <a:p>
            <a:r>
              <a:rPr lang="en-US" sz="2600" dirty="0">
                <a:latin typeface="Arial"/>
                <a:cs typeface="Arial"/>
              </a:rPr>
              <a:t>Before practice -</a:t>
            </a:r>
          </a:p>
          <a:p>
            <a:pPr lvl="1"/>
            <a:r>
              <a:rPr lang="en-US" sz="2400" dirty="0">
                <a:latin typeface="Arial"/>
                <a:cs typeface="Arial"/>
              </a:rPr>
              <a:t>Avoid large meals within two hours</a:t>
            </a:r>
          </a:p>
          <a:p>
            <a:pPr lvl="1"/>
            <a:r>
              <a:rPr lang="en-US" sz="2400" dirty="0">
                <a:latin typeface="Arial"/>
                <a:cs typeface="Arial"/>
              </a:rPr>
              <a:t>Limit Swimming or strenuous activities in the sun</a:t>
            </a:r>
          </a:p>
          <a:p>
            <a:pPr lvl="1"/>
            <a:r>
              <a:rPr lang="en-US" sz="2400" dirty="0">
                <a:latin typeface="Arial"/>
                <a:cs typeface="Arial"/>
              </a:rPr>
              <a:t>Hydrate</a:t>
            </a:r>
          </a:p>
          <a:p>
            <a:pPr lvl="1"/>
            <a:endParaRPr lang="en-US" sz="2400" dirty="0">
              <a:latin typeface="Arial"/>
              <a:cs typeface="Arial"/>
            </a:endParaRPr>
          </a:p>
          <a:p>
            <a:r>
              <a:rPr lang="en-US" sz="2600" dirty="0">
                <a:latin typeface="Arial"/>
                <a:cs typeface="Arial"/>
              </a:rPr>
              <a:t>After practice -</a:t>
            </a:r>
          </a:p>
          <a:p>
            <a:pPr lvl="1"/>
            <a:r>
              <a:rPr lang="en-US" sz="2400" dirty="0">
                <a:latin typeface="Arial"/>
                <a:cs typeface="Arial"/>
              </a:rPr>
              <a:t>Hydrate</a:t>
            </a:r>
          </a:p>
          <a:p>
            <a:pPr lvl="1"/>
            <a:r>
              <a:rPr lang="en-US" sz="2400" dirty="0">
                <a:latin typeface="Arial"/>
                <a:cs typeface="Arial"/>
              </a:rPr>
              <a:t>Eat Bananas or Pickles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31457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Impact"/>
                <a:cs typeface="Impact"/>
              </a:rPr>
              <a:t>Who Is At Practice </a:t>
            </a:r>
            <a:r>
              <a:rPr lang="is-IS" dirty="0">
                <a:latin typeface="Impact"/>
                <a:cs typeface="Impact"/>
              </a:rPr>
              <a:t>….</a:t>
            </a:r>
            <a:endParaRPr lang="en-US" dirty="0">
              <a:latin typeface="Impact"/>
              <a:cs typeface="Impac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7457" y="1417639"/>
            <a:ext cx="8149940" cy="5309508"/>
          </a:xfrm>
        </p:spPr>
        <p:txBody>
          <a:bodyPr>
            <a:normAutofit/>
          </a:bodyPr>
          <a:lstStyle/>
          <a:p>
            <a:endParaRPr lang="en-US" sz="2600" dirty="0">
              <a:latin typeface="Arial"/>
              <a:cs typeface="Arial"/>
            </a:endParaRPr>
          </a:p>
          <a:p>
            <a:r>
              <a:rPr lang="en-US" sz="2600" dirty="0">
                <a:latin typeface="Arial"/>
                <a:cs typeface="Arial"/>
              </a:rPr>
              <a:t>STC Youth Team Leadership</a:t>
            </a:r>
          </a:p>
          <a:p>
            <a:r>
              <a:rPr lang="en-US" sz="2600" dirty="0">
                <a:latin typeface="Arial"/>
                <a:cs typeface="Arial"/>
              </a:rPr>
              <a:t>STC Youth Team Coaches</a:t>
            </a:r>
          </a:p>
          <a:p>
            <a:r>
              <a:rPr lang="en-US" sz="2600" dirty="0">
                <a:latin typeface="Arial"/>
                <a:cs typeface="Arial"/>
              </a:rPr>
              <a:t>Kids</a:t>
            </a:r>
          </a:p>
          <a:p>
            <a:r>
              <a:rPr lang="en-US" sz="2600" dirty="0">
                <a:latin typeface="Arial"/>
                <a:cs typeface="Arial"/>
              </a:rPr>
              <a:t>STC Adult Team Members</a:t>
            </a:r>
          </a:p>
          <a:p>
            <a:pPr marL="114300" indent="0">
              <a:buNone/>
            </a:pPr>
            <a:endParaRPr lang="en-US" sz="2600" dirty="0">
              <a:latin typeface="Arial"/>
              <a:cs typeface="Arial"/>
            </a:endParaRPr>
          </a:p>
          <a:p>
            <a:pPr marL="114300" indent="0">
              <a:buNone/>
            </a:pPr>
            <a:endParaRPr lang="en-US" sz="2600" dirty="0"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52F5A-1E19-4F47-A5DD-CF3E6D8BC662}" type="slidenum">
              <a:rPr lang="en-US" smtClean="0"/>
              <a:t>31</a:t>
            </a:fld>
            <a:endParaRPr lang="en-US" dirty="0"/>
          </a:p>
        </p:txBody>
      </p:sp>
      <p:pic>
        <p:nvPicPr>
          <p:cNvPr id="5" name="Picture 4" descr="Description: Description: Description: Description: Description: Description: Description: Description: Description: Description: STC Logo Black-Yellow-White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2064" y="160211"/>
            <a:ext cx="1185333" cy="1062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AEDCBF0-3574-154E-A4A4-68A3F566DB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3677" y="3856493"/>
            <a:ext cx="5397500" cy="237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880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Impact"/>
                <a:cs typeface="Impact"/>
              </a:rPr>
              <a:t>Coaching Philosophy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7457" y="1417639"/>
            <a:ext cx="8149940" cy="5309508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US" sz="2600" dirty="0">
                <a:latin typeface="Arial"/>
                <a:cs typeface="Arial"/>
              </a:rPr>
              <a:t>Oversight, Coaching, and Support is performed in a way that:</a:t>
            </a:r>
          </a:p>
          <a:p>
            <a:pPr marL="114300" indent="0">
              <a:buNone/>
            </a:pPr>
            <a:endParaRPr lang="en-US" sz="2600" dirty="0">
              <a:latin typeface="Arial"/>
              <a:cs typeface="Arial"/>
            </a:endParaRPr>
          </a:p>
          <a:p>
            <a:pPr marL="114300" indent="0">
              <a:buNone/>
            </a:pPr>
            <a:endParaRPr lang="en-US" sz="2600" dirty="0">
              <a:latin typeface="Arial"/>
              <a:cs typeface="Arial"/>
            </a:endParaRPr>
          </a:p>
          <a:p>
            <a:pPr marL="114300" indent="0">
              <a:buNone/>
            </a:pPr>
            <a:endParaRPr lang="en-US" sz="2600" dirty="0">
              <a:latin typeface="Arial"/>
              <a:cs typeface="Arial"/>
            </a:endParaRPr>
          </a:p>
          <a:p>
            <a:pPr lvl="1"/>
            <a:r>
              <a:rPr lang="en-US" sz="2400" dirty="0">
                <a:latin typeface="Arial"/>
                <a:cs typeface="Arial"/>
              </a:rPr>
              <a:t>provides opportunities for participating youth to have fun,</a:t>
            </a:r>
          </a:p>
          <a:p>
            <a:pPr lvl="1"/>
            <a:r>
              <a:rPr lang="en-US" sz="2400" dirty="0">
                <a:solidFill>
                  <a:srgbClr val="0000FF"/>
                </a:solidFill>
                <a:latin typeface="Arial"/>
                <a:cs typeface="Arial"/>
              </a:rPr>
              <a:t>provides opportunities for youth to improve as track and field athletes, and</a:t>
            </a:r>
          </a:p>
          <a:p>
            <a:pPr lvl="1"/>
            <a:r>
              <a:rPr lang="en-US" sz="2400" dirty="0">
                <a:latin typeface="Arial"/>
                <a:cs typeface="Arial"/>
              </a:rPr>
              <a:t>teaches youth to set goals and develop character through sportsmanship.</a:t>
            </a:r>
            <a:endParaRPr lang="en-US" sz="2400" b="1" dirty="0">
              <a:latin typeface="Arial"/>
              <a:cs typeface="Arial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52F5A-1E19-4F47-A5DD-CF3E6D8BC662}" type="slidenum">
              <a:rPr lang="en-US" smtClean="0"/>
              <a:t>32</a:t>
            </a:fld>
            <a:endParaRPr lang="en-US" dirty="0"/>
          </a:p>
        </p:txBody>
      </p:sp>
      <p:pic>
        <p:nvPicPr>
          <p:cNvPr id="5" name="Picture 4" descr="Description: Description: Description: Description: Description: Description: Description: Description: Description: Description: STC Logo Black-Yellow-White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2064" y="160211"/>
            <a:ext cx="1185333" cy="1062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2E306B4-6A48-8646-9F6B-25535BBD27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9600" y="1886665"/>
            <a:ext cx="1727200" cy="1810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3929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Impact"/>
                <a:cs typeface="Impact"/>
              </a:rPr>
              <a:t>Practice Philosophy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7457" y="1417639"/>
            <a:ext cx="8149940" cy="5309508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US" sz="2600" dirty="0">
                <a:latin typeface="Arial"/>
                <a:cs typeface="Arial"/>
              </a:rPr>
              <a:t>Practices are planned, organized and facilitated to:</a:t>
            </a:r>
          </a:p>
          <a:p>
            <a:pPr marL="114300" indent="0">
              <a:buNone/>
            </a:pPr>
            <a:r>
              <a:rPr lang="en-US" sz="2600" dirty="0">
                <a:latin typeface="Arial"/>
                <a:cs typeface="Arial"/>
              </a:rPr>
              <a:t> </a:t>
            </a:r>
          </a:p>
          <a:p>
            <a:r>
              <a:rPr lang="en-US" sz="2600" dirty="0">
                <a:solidFill>
                  <a:srgbClr val="0000FF"/>
                </a:solidFill>
                <a:latin typeface="Arial"/>
                <a:cs typeface="Arial"/>
              </a:rPr>
              <a:t>Be safe</a:t>
            </a:r>
          </a:p>
          <a:p>
            <a:pPr lvl="0"/>
            <a:r>
              <a:rPr lang="en-US" sz="2600" dirty="0">
                <a:solidFill>
                  <a:srgbClr val="2F2B20"/>
                </a:solidFill>
                <a:latin typeface="Arial"/>
                <a:cs typeface="Arial"/>
              </a:rPr>
              <a:t>Have fun!</a:t>
            </a:r>
          </a:p>
          <a:p>
            <a:r>
              <a:rPr lang="en-US" sz="2600" dirty="0">
                <a:solidFill>
                  <a:srgbClr val="0000FF"/>
                </a:solidFill>
                <a:latin typeface="Arial"/>
                <a:cs typeface="Arial"/>
              </a:rPr>
              <a:t>Promote fitness</a:t>
            </a:r>
          </a:p>
          <a:p>
            <a:r>
              <a:rPr lang="en-US" sz="2800" dirty="0">
                <a:latin typeface="Arial"/>
                <a:cs typeface="Arial"/>
              </a:rPr>
              <a:t>Understand the importance of good nutrition</a:t>
            </a:r>
          </a:p>
          <a:p>
            <a:r>
              <a:rPr lang="en-US" sz="2600" dirty="0">
                <a:solidFill>
                  <a:srgbClr val="0000FF"/>
                </a:solidFill>
                <a:latin typeface="Arial"/>
                <a:cs typeface="Arial"/>
              </a:rPr>
              <a:t>Develop skills and knowledge of Track and Field</a:t>
            </a:r>
          </a:p>
          <a:p>
            <a:pPr lvl="0"/>
            <a:r>
              <a:rPr lang="en-US" sz="2600" dirty="0">
                <a:latin typeface="Arial"/>
                <a:cs typeface="Arial"/>
              </a:rPr>
              <a:t>Teach goal setting</a:t>
            </a:r>
          </a:p>
          <a:p>
            <a:r>
              <a:rPr lang="en-US" sz="2600" dirty="0">
                <a:solidFill>
                  <a:srgbClr val="0000FF"/>
                </a:solidFill>
                <a:latin typeface="Arial"/>
                <a:cs typeface="Arial"/>
              </a:rPr>
              <a:t>Learn about the preferred event(s)</a:t>
            </a:r>
          </a:p>
          <a:p>
            <a:r>
              <a:rPr lang="en-US" sz="2600" dirty="0">
                <a:solidFill>
                  <a:srgbClr val="2F2B20"/>
                </a:solidFill>
                <a:latin typeface="Arial"/>
                <a:cs typeface="Arial"/>
              </a:rPr>
              <a:t>Challenge athletes to work hard</a:t>
            </a:r>
          </a:p>
          <a:p>
            <a:pPr marL="114300" lv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52F5A-1E19-4F47-A5DD-CF3E6D8BC662}" type="slidenum">
              <a:rPr lang="en-US" smtClean="0"/>
              <a:t>33</a:t>
            </a:fld>
            <a:endParaRPr lang="en-US" dirty="0"/>
          </a:p>
        </p:txBody>
      </p:sp>
      <p:pic>
        <p:nvPicPr>
          <p:cNvPr id="5" name="Picture 4" descr="Description: Description: Description: Description: Description: Description: Description: Description: Description: Description: STC Logo Black-Yellow-White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2064" y="160211"/>
            <a:ext cx="1185333" cy="10626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269273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Impact"/>
                <a:cs typeface="Impact"/>
              </a:rPr>
              <a:t>Practices Look Like </a:t>
            </a:r>
            <a:r>
              <a:rPr lang="is-IS" dirty="0">
                <a:latin typeface="Impact"/>
                <a:cs typeface="Impact"/>
              </a:rPr>
              <a:t>….</a:t>
            </a:r>
            <a:endParaRPr lang="en-US" dirty="0">
              <a:latin typeface="Impact"/>
              <a:cs typeface="Impac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7457" y="1417639"/>
            <a:ext cx="8149940" cy="5309508"/>
          </a:xfrm>
        </p:spPr>
        <p:txBody>
          <a:bodyPr>
            <a:normAutofit fontScale="92500" lnSpcReduction="10000"/>
          </a:bodyPr>
          <a:lstStyle/>
          <a:p>
            <a:r>
              <a:rPr lang="en-US" sz="2600" dirty="0">
                <a:latin typeface="Arial"/>
                <a:cs typeface="Arial"/>
              </a:rPr>
              <a:t>Warm-up Jog</a:t>
            </a:r>
          </a:p>
          <a:p>
            <a:r>
              <a:rPr lang="en-US" sz="2600" dirty="0">
                <a:latin typeface="Arial"/>
                <a:cs typeface="Arial"/>
              </a:rPr>
              <a:t>Dynamic Warm-up Drills</a:t>
            </a:r>
          </a:p>
          <a:p>
            <a:r>
              <a:rPr lang="en-US" sz="2600" dirty="0">
                <a:latin typeface="Arial"/>
                <a:cs typeface="Arial"/>
              </a:rPr>
              <a:t>Running</a:t>
            </a:r>
          </a:p>
          <a:p>
            <a:r>
              <a:rPr lang="en-US" sz="2600" dirty="0">
                <a:latin typeface="Arial"/>
                <a:cs typeface="Arial"/>
              </a:rPr>
              <a:t>Time Trials</a:t>
            </a:r>
          </a:p>
          <a:p>
            <a:r>
              <a:rPr lang="en-US" sz="2600" dirty="0">
                <a:latin typeface="Arial"/>
                <a:cs typeface="Arial"/>
              </a:rPr>
              <a:t>Strength Building Work</a:t>
            </a:r>
          </a:p>
          <a:p>
            <a:pPr lvl="1"/>
            <a:r>
              <a:rPr lang="en-US" sz="2400" dirty="0">
                <a:latin typeface="Arial"/>
                <a:cs typeface="Arial"/>
              </a:rPr>
              <a:t>Ab and Plyometrics</a:t>
            </a:r>
          </a:p>
          <a:p>
            <a:pPr lvl="1"/>
            <a:r>
              <a:rPr lang="en-US" sz="2400" dirty="0">
                <a:latin typeface="Arial"/>
                <a:cs typeface="Arial"/>
              </a:rPr>
              <a:t>Implement use as appropriate and beneficial</a:t>
            </a:r>
          </a:p>
          <a:p>
            <a:r>
              <a:rPr lang="en-US" sz="2600" dirty="0">
                <a:latin typeface="Arial"/>
                <a:cs typeface="Arial"/>
              </a:rPr>
              <a:t>Specific Event Work</a:t>
            </a:r>
          </a:p>
          <a:p>
            <a:pPr lvl="1"/>
            <a:r>
              <a:rPr lang="en-US" sz="2400" dirty="0">
                <a:latin typeface="Arial"/>
                <a:cs typeface="Arial"/>
              </a:rPr>
              <a:t>Event Form Drills</a:t>
            </a:r>
          </a:p>
          <a:p>
            <a:r>
              <a:rPr lang="en-US" sz="2600" dirty="0">
                <a:latin typeface="Arial"/>
                <a:cs typeface="Arial"/>
              </a:rPr>
              <a:t>Cool Down</a:t>
            </a:r>
          </a:p>
          <a:p>
            <a:r>
              <a:rPr lang="en-US" sz="2600" dirty="0">
                <a:latin typeface="Arial"/>
                <a:cs typeface="Arial"/>
              </a:rPr>
              <a:t>Stretching</a:t>
            </a:r>
          </a:p>
          <a:p>
            <a:endParaRPr lang="en-US" sz="2600" dirty="0">
              <a:latin typeface="Arial"/>
              <a:cs typeface="Arial"/>
            </a:endParaRPr>
          </a:p>
          <a:p>
            <a:pPr marL="114300" indent="0" algn="ctr">
              <a:buNone/>
            </a:pPr>
            <a:r>
              <a:rPr lang="en-US" sz="2600" dirty="0">
                <a:latin typeface="Arial"/>
                <a:cs typeface="Arial"/>
              </a:rPr>
              <a:t>Hydrate BEFORE and AFTER practice!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52F5A-1E19-4F47-A5DD-CF3E6D8BC662}" type="slidenum">
              <a:rPr lang="en-US" smtClean="0"/>
              <a:t>34</a:t>
            </a:fld>
            <a:endParaRPr lang="en-US" dirty="0"/>
          </a:p>
        </p:txBody>
      </p:sp>
      <p:pic>
        <p:nvPicPr>
          <p:cNvPr id="5" name="Picture 4" descr="Description: Description: Description: Description: Description: Description: Description: Description: Description: Description: STC Logo Black-Yellow-White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2064" y="160211"/>
            <a:ext cx="1185333" cy="10626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57833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Impact"/>
                <a:cs typeface="Impact"/>
              </a:rPr>
              <a:t>Equipment at Practices </a:t>
            </a:r>
            <a:r>
              <a:rPr lang="is-IS" dirty="0">
                <a:latin typeface="Impact"/>
                <a:cs typeface="Impact"/>
              </a:rPr>
              <a:t>...</a:t>
            </a:r>
            <a:endParaRPr lang="en-US" dirty="0">
              <a:latin typeface="Impact"/>
              <a:cs typeface="Impac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7457" y="1417639"/>
            <a:ext cx="8149940" cy="5309508"/>
          </a:xfrm>
        </p:spPr>
        <p:txBody>
          <a:bodyPr>
            <a:normAutofit/>
          </a:bodyPr>
          <a:lstStyle/>
          <a:p>
            <a:r>
              <a:rPr lang="en-US" sz="2600" dirty="0">
                <a:latin typeface="Arial"/>
                <a:cs typeface="Arial"/>
              </a:rPr>
              <a:t>Track Implements –</a:t>
            </a:r>
          </a:p>
          <a:p>
            <a:pPr lvl="1"/>
            <a:r>
              <a:rPr lang="en-US" sz="2400" dirty="0">
                <a:latin typeface="Arial"/>
                <a:cs typeface="Arial"/>
              </a:rPr>
              <a:t>Starting Blocks, Bullet-Belts, Hurdles, etc.</a:t>
            </a:r>
          </a:p>
          <a:p>
            <a:r>
              <a:rPr lang="en-US" sz="2600" dirty="0">
                <a:latin typeface="Arial"/>
                <a:cs typeface="Arial"/>
              </a:rPr>
              <a:t>Field Implements –</a:t>
            </a:r>
          </a:p>
          <a:p>
            <a:pPr lvl="1"/>
            <a:r>
              <a:rPr lang="en-US" sz="2400" dirty="0">
                <a:latin typeface="Arial"/>
                <a:cs typeface="Arial"/>
              </a:rPr>
              <a:t>Shot Put, Javelin, Discuss, etc.</a:t>
            </a:r>
          </a:p>
          <a:p>
            <a:r>
              <a:rPr lang="en-US" sz="2600" dirty="0">
                <a:latin typeface="Arial"/>
                <a:cs typeface="Arial"/>
              </a:rPr>
              <a:t>Strength Building Equipment -</a:t>
            </a:r>
          </a:p>
          <a:p>
            <a:pPr lvl="1"/>
            <a:r>
              <a:rPr lang="en-US" sz="2400" dirty="0">
                <a:latin typeface="Arial"/>
                <a:cs typeface="Arial"/>
              </a:rPr>
              <a:t>Hula-Hoops, Jump-Ropes, Bands, Bullet-Belts, </a:t>
            </a:r>
          </a:p>
          <a:p>
            <a:pPr lvl="1"/>
            <a:r>
              <a:rPr lang="en-US" sz="2400" dirty="0" err="1">
                <a:latin typeface="Arial"/>
                <a:cs typeface="Arial"/>
              </a:rPr>
              <a:t>Plyo</a:t>
            </a:r>
            <a:r>
              <a:rPr lang="en-US" sz="2400" dirty="0">
                <a:latin typeface="Arial"/>
                <a:cs typeface="Arial"/>
              </a:rPr>
              <a:t>-Boxes</a:t>
            </a:r>
          </a:p>
          <a:p>
            <a:r>
              <a:rPr lang="en-US" sz="2600" dirty="0">
                <a:latin typeface="Arial"/>
                <a:cs typeface="Arial"/>
              </a:rPr>
              <a:t>Weight Training –</a:t>
            </a:r>
          </a:p>
          <a:p>
            <a:pPr lvl="1"/>
            <a:r>
              <a:rPr lang="en-US" sz="2400" dirty="0">
                <a:latin typeface="Arial"/>
                <a:cs typeface="Arial"/>
              </a:rPr>
              <a:t>Medicine Balls, Weight Plates/Rings</a:t>
            </a:r>
          </a:p>
          <a:p>
            <a:endParaRPr lang="en-US" sz="2600" dirty="0"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52F5A-1E19-4F47-A5DD-CF3E6D8BC662}" type="slidenum">
              <a:rPr lang="en-US" smtClean="0"/>
              <a:t>35</a:t>
            </a:fld>
            <a:endParaRPr lang="en-US" dirty="0"/>
          </a:p>
        </p:txBody>
      </p:sp>
      <p:pic>
        <p:nvPicPr>
          <p:cNvPr id="5" name="Picture 4" descr="Description: Description: Description: Description: Description: Description: Description: Description: Description: Description: STC Logo Black-Yellow-White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2064" y="160211"/>
            <a:ext cx="1185333" cy="10626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705861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Impact"/>
                <a:cs typeface="Impact"/>
              </a:rPr>
              <a:t>Safety at Practices </a:t>
            </a:r>
            <a:r>
              <a:rPr lang="is-IS" dirty="0">
                <a:latin typeface="Impact"/>
                <a:cs typeface="Impact"/>
              </a:rPr>
              <a:t>….</a:t>
            </a:r>
            <a:endParaRPr lang="en-US" dirty="0">
              <a:latin typeface="Impact"/>
              <a:cs typeface="Impac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7457" y="1417639"/>
            <a:ext cx="8149940" cy="4729161"/>
          </a:xfrm>
        </p:spPr>
        <p:txBody>
          <a:bodyPr>
            <a:normAutofit/>
          </a:bodyPr>
          <a:lstStyle/>
          <a:p>
            <a:endParaRPr lang="en-US" sz="2600" dirty="0">
              <a:latin typeface="Arial"/>
              <a:cs typeface="Arial"/>
            </a:endParaRPr>
          </a:p>
          <a:p>
            <a:r>
              <a:rPr lang="en-US" sz="2600" dirty="0">
                <a:latin typeface="Arial"/>
                <a:cs typeface="Arial"/>
              </a:rPr>
              <a:t>Sign In Roster</a:t>
            </a:r>
          </a:p>
          <a:p>
            <a:r>
              <a:rPr lang="en-US" sz="2600" dirty="0">
                <a:latin typeface="Arial"/>
                <a:cs typeface="Arial"/>
              </a:rPr>
              <a:t>Wrist Bands</a:t>
            </a:r>
          </a:p>
          <a:p>
            <a:r>
              <a:rPr lang="en-US" sz="2600" dirty="0">
                <a:latin typeface="Arial"/>
                <a:cs typeface="Arial"/>
              </a:rPr>
              <a:t>First Aid Kit</a:t>
            </a:r>
          </a:p>
          <a:p>
            <a:r>
              <a:rPr lang="en-US" sz="2600" dirty="0">
                <a:latin typeface="Arial"/>
                <a:cs typeface="Arial"/>
              </a:rPr>
              <a:t>Lockdown and/or Evacuation Procedures</a:t>
            </a:r>
          </a:p>
          <a:p>
            <a:r>
              <a:rPr lang="en-US" sz="2600" dirty="0">
                <a:latin typeface="Arial"/>
                <a:cs typeface="Arial"/>
              </a:rPr>
              <a:t>Running Circuits on WSU Campus</a:t>
            </a:r>
          </a:p>
          <a:p>
            <a:r>
              <a:rPr lang="en-US" sz="2600" dirty="0">
                <a:latin typeface="Arial"/>
                <a:cs typeface="Arial"/>
              </a:rPr>
              <a:t>Heskett Center as a back-up location</a:t>
            </a:r>
          </a:p>
          <a:p>
            <a:r>
              <a:rPr lang="en-US" sz="2600" dirty="0">
                <a:latin typeface="Arial"/>
                <a:cs typeface="Arial"/>
              </a:rPr>
              <a:t>WSU Police Presence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52F5A-1E19-4F47-A5DD-CF3E6D8BC662}" type="slidenum">
              <a:rPr lang="en-US" smtClean="0"/>
              <a:t>36</a:t>
            </a:fld>
            <a:endParaRPr lang="en-US" dirty="0"/>
          </a:p>
        </p:txBody>
      </p:sp>
      <p:pic>
        <p:nvPicPr>
          <p:cNvPr id="5" name="Picture 4" descr="Description: Description: Description: Description: Description: Description: Description: Description: Description: Description: STC Logo Black-Yellow-White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2064" y="160211"/>
            <a:ext cx="1185333" cy="1062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9F59392-6947-E647-89EE-ADF107C89F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1048" y="1571311"/>
            <a:ext cx="3714751" cy="1857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18854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Impact"/>
                <a:cs typeface="Impact"/>
              </a:rPr>
              <a:t>Running On WSU Campus</a:t>
            </a:r>
            <a:r>
              <a:rPr lang="is-IS" dirty="0">
                <a:latin typeface="Impact"/>
                <a:cs typeface="Impact"/>
              </a:rPr>
              <a:t>….</a:t>
            </a:r>
            <a:endParaRPr lang="en-US" dirty="0">
              <a:latin typeface="Impact"/>
              <a:cs typeface="Impac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7457" y="1417639"/>
            <a:ext cx="8149940" cy="5309508"/>
          </a:xfrm>
        </p:spPr>
        <p:txBody>
          <a:bodyPr>
            <a:normAutofit/>
          </a:bodyPr>
          <a:lstStyle/>
          <a:p>
            <a:r>
              <a:rPr lang="en-US" sz="2600" dirty="0">
                <a:latin typeface="Arial"/>
                <a:cs typeface="Arial"/>
              </a:rPr>
              <a:t>Seven (7) Circuits</a:t>
            </a:r>
          </a:p>
          <a:p>
            <a:r>
              <a:rPr lang="en-US" sz="2600" dirty="0">
                <a:latin typeface="Arial"/>
                <a:cs typeface="Arial"/>
              </a:rPr>
              <a:t>Accompanied by Coach or Adult</a:t>
            </a:r>
          </a:p>
          <a:p>
            <a:r>
              <a:rPr lang="en-US" sz="2600" dirty="0">
                <a:latin typeface="Arial"/>
                <a:cs typeface="Arial"/>
              </a:rPr>
              <a:t>Coach carries cell phone</a:t>
            </a:r>
          </a:p>
          <a:p>
            <a:pPr marL="114300" indent="0">
              <a:buNone/>
            </a:pPr>
            <a:endParaRPr lang="en-US" sz="2600" dirty="0"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52F5A-1E19-4F47-A5DD-CF3E6D8BC662}" type="slidenum">
              <a:rPr lang="en-US" smtClean="0"/>
              <a:t>37</a:t>
            </a:fld>
            <a:endParaRPr lang="en-US" dirty="0"/>
          </a:p>
        </p:txBody>
      </p:sp>
      <p:pic>
        <p:nvPicPr>
          <p:cNvPr id="5" name="Picture 4" descr="Description: Description: Description: Description: Description: Description: Description: Description: Description: Description: STC Logo Black-Yellow-White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2064" y="160211"/>
            <a:ext cx="1185333" cy="1062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A map of a circuit board&#13;&#10;&#13;&#10;Description automatically generated">
            <a:extLst>
              <a:ext uri="{FF2B5EF4-FFF2-40B4-BE49-F238E27FC236}">
                <a16:creationId xmlns:a16="http://schemas.microsoft.com/office/drawing/2014/main" id="{E67CB219-C3A1-DE40-9FA2-CED9BCB2D9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327" y="2844954"/>
            <a:ext cx="7950200" cy="3882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9328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A9B4A-5417-8D4F-A657-21A67F8F6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Impact" panose="020B0806030902050204" pitchFamily="34" charset="0"/>
              </a:rPr>
              <a:t>Track meets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B16B7E-3870-984F-B934-89BA0E76DA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STC Youth Team 2019</a:t>
            </a:r>
          </a:p>
        </p:txBody>
      </p:sp>
    </p:spTree>
    <p:extLst>
      <p:ext uri="{BB962C8B-B14F-4D97-AF65-F5344CB8AC3E}">
        <p14:creationId xmlns:p14="http://schemas.microsoft.com/office/powerpoint/2010/main" val="404147786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Impact"/>
                <a:cs typeface="Impact"/>
              </a:rPr>
              <a:t>STC Presence at Meets </a:t>
            </a:r>
            <a:r>
              <a:rPr lang="is-IS" dirty="0">
                <a:latin typeface="Impact"/>
                <a:cs typeface="Impact"/>
              </a:rPr>
              <a:t>….</a:t>
            </a:r>
            <a:endParaRPr lang="en-US" dirty="0">
              <a:latin typeface="Impact"/>
              <a:cs typeface="Impac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7457" y="1417639"/>
            <a:ext cx="8149940" cy="5309508"/>
          </a:xfrm>
        </p:spPr>
        <p:txBody>
          <a:bodyPr>
            <a:normAutofit/>
          </a:bodyPr>
          <a:lstStyle/>
          <a:p>
            <a:r>
              <a:rPr lang="en-US" sz="2600" dirty="0">
                <a:latin typeface="Arial"/>
                <a:cs typeface="Arial"/>
              </a:rPr>
              <a:t>Participation in Meets is Voluntary!</a:t>
            </a:r>
          </a:p>
          <a:p>
            <a:r>
              <a:rPr lang="en-US" sz="2600" dirty="0">
                <a:latin typeface="Arial"/>
                <a:cs typeface="Arial"/>
              </a:rPr>
              <a:t>STC Coaches attend USATF Meets</a:t>
            </a:r>
          </a:p>
          <a:p>
            <a:r>
              <a:rPr lang="en-US" sz="2600" dirty="0">
                <a:latin typeface="Arial"/>
                <a:cs typeface="Arial"/>
              </a:rPr>
              <a:t>Not all Coaches can attend every meet</a:t>
            </a:r>
          </a:p>
          <a:p>
            <a:r>
              <a:rPr lang="en-US" sz="2600" dirty="0">
                <a:latin typeface="Arial"/>
                <a:cs typeface="Arial"/>
              </a:rPr>
              <a:t>STC Registers kids for Open (when possible) and USATF sanctioned meets</a:t>
            </a:r>
          </a:p>
          <a:p>
            <a:r>
              <a:rPr lang="en-US" sz="2600" dirty="0">
                <a:latin typeface="Arial"/>
                <a:cs typeface="Arial"/>
              </a:rPr>
              <a:t>Parents are responsible for meet fees and transportation to meets</a:t>
            </a:r>
          </a:p>
          <a:p>
            <a:r>
              <a:rPr lang="en-US" sz="2600" dirty="0">
                <a:latin typeface="Arial"/>
                <a:cs typeface="Arial"/>
              </a:rPr>
              <a:t>Coaches bring –</a:t>
            </a:r>
          </a:p>
          <a:p>
            <a:pPr lvl="1"/>
            <a:r>
              <a:rPr lang="en-US" sz="2400" dirty="0">
                <a:latin typeface="Arial"/>
                <a:cs typeface="Arial"/>
              </a:rPr>
              <a:t>First Aid Kit</a:t>
            </a:r>
          </a:p>
          <a:p>
            <a:pPr lvl="1"/>
            <a:r>
              <a:rPr lang="en-US" sz="2400" dirty="0">
                <a:latin typeface="Arial"/>
                <a:cs typeface="Arial"/>
              </a:rPr>
              <a:t>Beverages and Snacks</a:t>
            </a:r>
          </a:p>
          <a:p>
            <a:pPr lvl="1"/>
            <a:r>
              <a:rPr lang="en-US" sz="2400" dirty="0">
                <a:latin typeface="Arial"/>
                <a:cs typeface="Arial"/>
              </a:rPr>
              <a:t>STC Tent and Banner</a:t>
            </a:r>
          </a:p>
          <a:p>
            <a:endParaRPr lang="en-US" sz="2600" dirty="0">
              <a:latin typeface="Arial"/>
              <a:cs typeface="Arial"/>
            </a:endParaRPr>
          </a:p>
          <a:p>
            <a:endParaRPr lang="en-US" sz="2600" dirty="0"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52F5A-1E19-4F47-A5DD-CF3E6D8BC662}" type="slidenum">
              <a:rPr lang="en-US" smtClean="0"/>
              <a:t>39</a:t>
            </a:fld>
            <a:endParaRPr lang="en-US" dirty="0"/>
          </a:p>
        </p:txBody>
      </p:sp>
      <p:pic>
        <p:nvPicPr>
          <p:cNvPr id="5" name="Picture 4" descr="Description: Description: Description: Description: Description: Description: Description: Description: Description: Description: STC Logo Black-Yellow-White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2064" y="160211"/>
            <a:ext cx="1185333" cy="10626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28787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044266" cy="1143000"/>
          </a:xfrm>
        </p:spPr>
        <p:txBody>
          <a:bodyPr/>
          <a:lstStyle/>
          <a:p>
            <a:r>
              <a:rPr lang="en-US" dirty="0">
                <a:latin typeface="Impact"/>
                <a:cs typeface="Impact"/>
              </a:rPr>
              <a:t>STC Organizational Structure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299876" y="1236133"/>
          <a:ext cx="7945374" cy="53440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 descr="Description: Description: Description: Description: Description: Description: Description: Description: Description: Description: STC Logo Black-Yellow-White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1466" y="173439"/>
            <a:ext cx="1185333" cy="106269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52F5A-1E19-4F47-A5DD-CF3E6D8BC662}" type="slidenum">
              <a:rPr lang="en-US" smtClean="0"/>
              <a:t>4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113553" y="2121045"/>
            <a:ext cx="3255175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>
                <a:latin typeface="Impact"/>
                <a:cs typeface="Impact"/>
              </a:rPr>
              <a:t>Founded in 2011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Impact"/>
                <a:cs typeface="Impact"/>
              </a:rPr>
              <a:t>501(C)(3) in 2013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Impact"/>
                <a:cs typeface="Impact"/>
              </a:rPr>
              <a:t>Supports WSU Track &amp; Field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Impact"/>
                <a:cs typeface="Impact"/>
              </a:rPr>
              <a:t>Officials &amp; Volunteers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Impact"/>
                <a:cs typeface="Impact"/>
              </a:rPr>
              <a:t>Athletics Teams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>
                <a:latin typeface="Impact"/>
                <a:cs typeface="Impact"/>
              </a:rPr>
              <a:t>Elite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>
                <a:latin typeface="Impact"/>
                <a:cs typeface="Impact"/>
              </a:rPr>
              <a:t>Masters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>
                <a:latin typeface="Impact"/>
                <a:cs typeface="Impact"/>
              </a:rPr>
              <a:t>Open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>
                <a:latin typeface="Impact"/>
                <a:cs typeface="Impact"/>
              </a:rPr>
              <a:t>Youth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>
                <a:latin typeface="Impact"/>
                <a:cs typeface="Impact"/>
              </a:rPr>
              <a:t>Road Racing</a:t>
            </a:r>
          </a:p>
        </p:txBody>
      </p:sp>
    </p:spTree>
    <p:extLst>
      <p:ext uri="{BB962C8B-B14F-4D97-AF65-F5344CB8AC3E}">
        <p14:creationId xmlns:p14="http://schemas.microsoft.com/office/powerpoint/2010/main" val="10342186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Impact"/>
                <a:cs typeface="Impact"/>
              </a:rPr>
              <a:t>Fun and Relaxed Track Meets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7457" y="1417639"/>
            <a:ext cx="8149940" cy="5309508"/>
          </a:xfrm>
        </p:spPr>
        <p:txBody>
          <a:bodyPr>
            <a:normAutofit/>
          </a:bodyPr>
          <a:lstStyle/>
          <a:p>
            <a:r>
              <a:rPr lang="en-US" sz="2600" dirty="0">
                <a:latin typeface="Arial"/>
                <a:cs typeface="Arial"/>
              </a:rPr>
              <a:t>Shocker Summer Series Meets</a:t>
            </a:r>
          </a:p>
          <a:p>
            <a:pPr lvl="1"/>
            <a:r>
              <a:rPr lang="en-US" sz="2400" dirty="0">
                <a:latin typeface="Arial"/>
                <a:cs typeface="Arial"/>
              </a:rPr>
              <a:t>Select Thursdays in May, June and July</a:t>
            </a:r>
          </a:p>
          <a:p>
            <a:pPr lvl="1"/>
            <a:r>
              <a:rPr lang="en-US" sz="2400" dirty="0">
                <a:latin typeface="Arial"/>
                <a:cs typeface="Arial"/>
              </a:rPr>
              <a:t>STC Youth Athletes compete FREE!</a:t>
            </a:r>
          </a:p>
          <a:p>
            <a:pPr lvl="1"/>
            <a:r>
              <a:rPr lang="en-US" sz="2400" dirty="0">
                <a:latin typeface="Arial"/>
                <a:cs typeface="Arial"/>
              </a:rPr>
              <a:t>Focus is on Learning to Compete!</a:t>
            </a:r>
          </a:p>
          <a:p>
            <a:pPr lvl="1"/>
            <a:endParaRPr lang="en-US" sz="2400" dirty="0">
              <a:latin typeface="Arial"/>
              <a:cs typeface="Arial"/>
            </a:endParaRPr>
          </a:p>
          <a:p>
            <a:pPr marL="411480" lvl="1" indent="0">
              <a:buNone/>
            </a:pPr>
            <a:endParaRPr lang="en-US" sz="2400" dirty="0">
              <a:latin typeface="Arial"/>
              <a:cs typeface="Arial"/>
            </a:endParaRPr>
          </a:p>
          <a:p>
            <a:pPr marL="411480" lvl="1" indent="0">
              <a:buNone/>
            </a:pPr>
            <a:endParaRPr lang="en-US" sz="2400" dirty="0">
              <a:latin typeface="Arial"/>
              <a:cs typeface="Arial"/>
            </a:endParaRPr>
          </a:p>
          <a:p>
            <a:pPr lvl="1"/>
            <a:endParaRPr lang="en-US" sz="2400" dirty="0">
              <a:latin typeface="Arial"/>
              <a:cs typeface="Arial"/>
            </a:endParaRPr>
          </a:p>
          <a:p>
            <a:endParaRPr lang="en-US" sz="2600" dirty="0"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52F5A-1E19-4F47-A5DD-CF3E6D8BC662}" type="slidenum">
              <a:rPr lang="en-US" smtClean="0"/>
              <a:t>40</a:t>
            </a:fld>
            <a:endParaRPr lang="en-US" dirty="0"/>
          </a:p>
        </p:txBody>
      </p:sp>
      <p:pic>
        <p:nvPicPr>
          <p:cNvPr id="5" name="Picture 4" descr="Description: Description: Description: Description: Description: Description: Description: Description: Description: Description: STC Logo Black-Yellow-White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2064" y="160211"/>
            <a:ext cx="1185333" cy="1062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41946DE-2BEA-3543-86E7-12493CF25D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6700" y="3814761"/>
            <a:ext cx="4876800" cy="162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94075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Impact"/>
                <a:cs typeface="Impact"/>
              </a:rPr>
              <a:t>Youth Track &amp; Field Meets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478" y="1287805"/>
            <a:ext cx="8255398" cy="5570195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US" b="1" dirty="0">
                <a:solidFill>
                  <a:srgbClr val="0000FF"/>
                </a:solidFill>
              </a:rPr>
              <a:t>TENTATIVE – APRIL and MAY 2019 OPEN COMPETITION MEETS – </a:t>
            </a:r>
            <a:endParaRPr lang="en-US" dirty="0">
              <a:solidFill>
                <a:srgbClr val="0000FF"/>
              </a:solidFill>
            </a:endParaRPr>
          </a:p>
          <a:p>
            <a:r>
              <a:rPr lang="en-US" dirty="0"/>
              <a:t>Halstead Youth Track Meet</a:t>
            </a:r>
          </a:p>
          <a:p>
            <a:pPr lvl="1"/>
            <a:r>
              <a:rPr lang="en-US" dirty="0"/>
              <a:t>Halstead High School; Halstead, Kansas</a:t>
            </a:r>
          </a:p>
          <a:p>
            <a:pPr lvl="1"/>
            <a:r>
              <a:rPr lang="en-US" dirty="0"/>
              <a:t>Saturday, April 27, 2019</a:t>
            </a:r>
          </a:p>
          <a:p>
            <a:r>
              <a:rPr lang="en-US" dirty="0"/>
              <a:t>Garden Plain Barb Hunt Memorial Day Track Meet</a:t>
            </a:r>
          </a:p>
          <a:p>
            <a:pPr lvl="1"/>
            <a:r>
              <a:rPr lang="en-US" dirty="0"/>
              <a:t>Garden Plain High School; Garden Plain, Kansas</a:t>
            </a:r>
          </a:p>
          <a:p>
            <a:pPr lvl="1"/>
            <a:r>
              <a:rPr lang="en-US" dirty="0"/>
              <a:t>Monday, May 27, 2019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52F5A-1E19-4F47-A5DD-CF3E6D8BC662}" type="slidenum">
              <a:rPr lang="en-US" smtClean="0"/>
              <a:t>41</a:t>
            </a:fld>
            <a:endParaRPr lang="en-US" dirty="0"/>
          </a:p>
        </p:txBody>
      </p:sp>
      <p:pic>
        <p:nvPicPr>
          <p:cNvPr id="5" name="Picture 4" descr="Description: Description: Description: Description: Description: Description: Description: Description: Description: Description: STC Logo Black-Yellow-White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7305" y="402696"/>
            <a:ext cx="1171013" cy="10149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3167988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Impact"/>
                <a:cs typeface="Impact"/>
              </a:rPr>
              <a:t>Youth Track &amp; Field Meets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478" y="1287805"/>
            <a:ext cx="8255398" cy="5570195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US" b="1" dirty="0">
                <a:solidFill>
                  <a:srgbClr val="0000FF"/>
                </a:solidFill>
              </a:rPr>
              <a:t>TENTATIVE – JUNE and JULY 2019 MEETS –</a:t>
            </a:r>
          </a:p>
          <a:p>
            <a:r>
              <a:rPr lang="en-US" dirty="0"/>
              <a:t>Sunflower State Games</a:t>
            </a:r>
          </a:p>
          <a:p>
            <a:pPr lvl="1"/>
            <a:r>
              <a:rPr lang="en-US" dirty="0"/>
              <a:t>Topeka, Kansas</a:t>
            </a:r>
          </a:p>
          <a:p>
            <a:pPr lvl="1"/>
            <a:r>
              <a:rPr lang="en-US" dirty="0"/>
              <a:t>July 12-13, 2019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52F5A-1E19-4F47-A5DD-CF3E6D8BC662}" type="slidenum">
              <a:rPr lang="en-US" smtClean="0"/>
              <a:t>42</a:t>
            </a:fld>
            <a:endParaRPr lang="en-US" dirty="0"/>
          </a:p>
        </p:txBody>
      </p:sp>
      <p:pic>
        <p:nvPicPr>
          <p:cNvPr id="5" name="Picture 4" descr="Description: Description: Description: Description: Description: Description: Description: Description: Description: Description: STC Logo Black-Yellow-White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7305" y="402696"/>
            <a:ext cx="1171013" cy="10149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409408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A9B4A-5417-8D4F-A657-21A67F8F6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Impact" panose="020B0806030902050204" pitchFamily="34" charset="0"/>
              </a:rPr>
              <a:t>Communication and participation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B16B7E-3870-984F-B934-89BA0E76DA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STC Youth Team 2019</a:t>
            </a:r>
          </a:p>
        </p:txBody>
      </p:sp>
    </p:spTree>
    <p:extLst>
      <p:ext uri="{BB962C8B-B14F-4D97-AF65-F5344CB8AC3E}">
        <p14:creationId xmlns:p14="http://schemas.microsoft.com/office/powerpoint/2010/main" val="293785381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Impact"/>
                <a:cs typeface="Impact"/>
              </a:rPr>
              <a:t>Communication Methods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8006855" cy="3304042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0000FF"/>
                </a:solidFill>
                <a:latin typeface="Arial"/>
                <a:cs typeface="Arial"/>
              </a:rPr>
              <a:t>Pre-, Mid-, or Post-Practice discussions</a:t>
            </a:r>
          </a:p>
          <a:p>
            <a:r>
              <a:rPr lang="en-US" sz="3200" dirty="0">
                <a:latin typeface="Arial"/>
                <a:cs typeface="Arial"/>
              </a:rPr>
              <a:t>Regular Newsletters sent via email</a:t>
            </a:r>
          </a:p>
          <a:p>
            <a:r>
              <a:rPr lang="en-US" sz="3200" dirty="0">
                <a:solidFill>
                  <a:srgbClr val="0000FF"/>
                </a:solidFill>
                <a:latin typeface="Arial"/>
                <a:cs typeface="Arial"/>
              </a:rPr>
              <a:t>Website - </a:t>
            </a:r>
            <a:r>
              <a:rPr lang="en-US" sz="3200" dirty="0">
                <a:solidFill>
                  <a:srgbClr val="0000FF"/>
                </a:solidFill>
                <a:latin typeface="Arial"/>
                <a:cs typeface="Arial"/>
                <a:hlinkClick r:id="rId2"/>
              </a:rPr>
              <a:t>www.shockertrackclub.com</a:t>
            </a:r>
            <a:endParaRPr lang="en-US" sz="3200" dirty="0">
              <a:solidFill>
                <a:srgbClr val="0000FF"/>
              </a:solidFill>
              <a:latin typeface="Arial"/>
              <a:cs typeface="Arial"/>
            </a:endParaRPr>
          </a:p>
          <a:p>
            <a:r>
              <a:rPr lang="en-US" sz="3200" dirty="0">
                <a:latin typeface="Arial"/>
                <a:cs typeface="Arial"/>
              </a:rPr>
              <a:t>Facebook Pages</a:t>
            </a:r>
          </a:p>
          <a:p>
            <a:r>
              <a:rPr lang="en-US" sz="3200" dirty="0">
                <a:solidFill>
                  <a:srgbClr val="0000FF"/>
                </a:solidFill>
                <a:latin typeface="Arial"/>
                <a:cs typeface="Arial"/>
              </a:rPr>
              <a:t>Twitter - @STCYouthTeam</a:t>
            </a:r>
          </a:p>
          <a:p>
            <a:pPr marL="114300" indent="0">
              <a:buNone/>
            </a:pPr>
            <a:endParaRPr lang="en-US" sz="3200" dirty="0">
              <a:solidFill>
                <a:srgbClr val="0000FF"/>
              </a:solidFill>
              <a:latin typeface="Arial"/>
              <a:cs typeface="Arial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52F5A-1E19-4F47-A5DD-CF3E6D8BC662}" type="slidenum">
              <a:rPr lang="en-US" smtClean="0"/>
              <a:t>44</a:t>
            </a:fld>
            <a:endParaRPr lang="en-US" dirty="0"/>
          </a:p>
        </p:txBody>
      </p:sp>
      <p:pic>
        <p:nvPicPr>
          <p:cNvPr id="5" name="Picture 4" descr="Description: Description: Description: Description: Description: Description: Description: Description: Description: Description: STC Logo Black-Yellow-White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6187" y="5030258"/>
            <a:ext cx="1557868" cy="142134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434" y="4737100"/>
            <a:ext cx="3157220" cy="1714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53867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Impact"/>
                <a:cs typeface="Impact"/>
              </a:rPr>
              <a:t>Parents/Guardians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6169" y="1417637"/>
            <a:ext cx="8121227" cy="5272657"/>
          </a:xfrm>
        </p:spPr>
        <p:txBody>
          <a:bodyPr>
            <a:normAutofit/>
          </a:bodyPr>
          <a:lstStyle/>
          <a:p>
            <a:pPr marL="114300" indent="0" algn="ctr">
              <a:buNone/>
            </a:pPr>
            <a:r>
              <a:rPr lang="en-US" sz="2800" i="1" dirty="0">
                <a:latin typeface="Arial"/>
                <a:cs typeface="Arial"/>
              </a:rPr>
              <a:t>Parents are important to the success of the athlete and the Shocker Track Club. </a:t>
            </a:r>
            <a:r>
              <a:rPr lang="en-US" sz="2800" dirty="0">
                <a:latin typeface="Arial"/>
                <a:cs typeface="Arial"/>
              </a:rPr>
              <a:t> </a:t>
            </a:r>
          </a:p>
          <a:p>
            <a:r>
              <a:rPr lang="en-US" sz="2800" dirty="0">
                <a:latin typeface="Arial"/>
                <a:cs typeface="Arial"/>
              </a:rPr>
              <a:t>Please observe the following: </a:t>
            </a:r>
          </a:p>
          <a:p>
            <a:pPr lvl="1"/>
            <a:r>
              <a:rPr lang="en-US" sz="2200" dirty="0">
                <a:latin typeface="Arial"/>
                <a:cs typeface="Arial"/>
              </a:rPr>
              <a:t>Maintain a positive attitude</a:t>
            </a:r>
          </a:p>
          <a:p>
            <a:pPr lvl="1"/>
            <a:r>
              <a:rPr lang="en-US" sz="2200" dirty="0">
                <a:latin typeface="Arial"/>
                <a:cs typeface="Arial"/>
              </a:rPr>
              <a:t>Realize that once an athlete is at a given facility, they are under the supervision/jurisdiction/guidelines of the STC Youth Team management and coaching staff</a:t>
            </a:r>
          </a:p>
          <a:p>
            <a:pPr lvl="1"/>
            <a:r>
              <a:rPr lang="en-US" sz="2200" dirty="0">
                <a:latin typeface="Arial"/>
                <a:cs typeface="Arial"/>
              </a:rPr>
              <a:t>Remain in the seating area at practice and meets</a:t>
            </a:r>
          </a:p>
          <a:p>
            <a:pPr lvl="1"/>
            <a:r>
              <a:rPr lang="en-US" sz="2200" dirty="0">
                <a:latin typeface="Arial"/>
                <a:cs typeface="Arial"/>
              </a:rPr>
              <a:t>Ask questions of STC Youth management and coaches at an appropriate time and in an appropriate manner</a:t>
            </a:r>
          </a:p>
          <a:p>
            <a:pPr lvl="1"/>
            <a:r>
              <a:rPr lang="en-US" sz="2200" dirty="0">
                <a:latin typeface="Arial"/>
                <a:cs typeface="Arial"/>
              </a:rPr>
              <a:t>Ensure that the athlete is at practice and at meets on time</a:t>
            </a:r>
          </a:p>
          <a:p>
            <a:pPr lvl="1"/>
            <a:r>
              <a:rPr lang="en-US" sz="2200" dirty="0">
                <a:latin typeface="Arial"/>
                <a:cs typeface="Arial"/>
              </a:rPr>
              <a:t>Pay all fees in a timely manner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52F5A-1E19-4F47-A5DD-CF3E6D8BC662}" type="slidenum">
              <a:rPr lang="en-US" smtClean="0"/>
              <a:t>45</a:t>
            </a:fld>
            <a:endParaRPr lang="en-US" dirty="0"/>
          </a:p>
        </p:txBody>
      </p:sp>
      <p:pic>
        <p:nvPicPr>
          <p:cNvPr id="5" name="Picture 4" descr="Description: Description: Description: Description: Description: Description: Description: Description: Description: Description: STC Logo Black-Yellow-White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2064" y="160211"/>
            <a:ext cx="1185333" cy="10626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2201411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Impact"/>
                <a:cs typeface="Impact"/>
              </a:rPr>
              <a:t>Parents at Practices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311" y="1222905"/>
            <a:ext cx="8270086" cy="5635095"/>
          </a:xfrm>
        </p:spPr>
        <p:txBody>
          <a:bodyPr>
            <a:normAutofit fontScale="92500" lnSpcReduction="10000"/>
          </a:bodyPr>
          <a:lstStyle/>
          <a:p>
            <a:r>
              <a:rPr lang="en-US" sz="2600" dirty="0"/>
              <a:t>Parents must stay in the stands during practice!</a:t>
            </a:r>
          </a:p>
          <a:p>
            <a:r>
              <a:rPr lang="en-US" sz="2600" dirty="0"/>
              <a:t>There are three exceptions - </a:t>
            </a:r>
          </a:p>
          <a:p>
            <a:pPr lvl="1"/>
            <a:r>
              <a:rPr lang="en-US" dirty="0"/>
              <a:t>Parents of Pole Vault athletes can be on the field near the runways</a:t>
            </a:r>
          </a:p>
          <a:p>
            <a:pPr lvl="1"/>
            <a:r>
              <a:rPr lang="en-US" dirty="0"/>
              <a:t>Parents can apply to be one of our “Kid Wrangler” Assistant Coaches …</a:t>
            </a:r>
          </a:p>
          <a:p>
            <a:pPr lvl="2"/>
            <a:r>
              <a:rPr lang="en-US" dirty="0"/>
              <a:t>That assist in various areas (e.g., timing running events, pit raking, bar setting, implement retrieving, etc.) during practice.  </a:t>
            </a:r>
          </a:p>
          <a:p>
            <a:pPr lvl="2"/>
            <a:r>
              <a:rPr lang="en-US" dirty="0"/>
              <a:t>This requires you to complete an STC Application, become a member of USA Track and Field ($30), complete and pass the USATF Background Check ($16), and complete the United States Olympic Committee (USOC) online SafeSport Training. </a:t>
            </a:r>
          </a:p>
          <a:p>
            <a:pPr lvl="1"/>
            <a:r>
              <a:rPr lang="en-US" dirty="0"/>
              <a:t>Parents of Track and Field athletes may join one of our other Shocker Track Club Teams for Adults…</a:t>
            </a:r>
          </a:p>
          <a:p>
            <a:pPr lvl="2"/>
            <a:r>
              <a:rPr lang="en-US" dirty="0"/>
              <a:t>Open Team - $60, Masters Team - $50, Road Racing Team - $120</a:t>
            </a:r>
          </a:p>
          <a:p>
            <a:pPr lvl="2"/>
            <a:r>
              <a:rPr lang="en-US" dirty="0"/>
              <a:t>Practice on the track during the Youth Team practices</a:t>
            </a:r>
          </a:p>
          <a:p>
            <a:pPr lvl="2"/>
            <a:r>
              <a:rPr lang="en-US" dirty="0"/>
              <a:t>Membership includes a Team Jersey</a:t>
            </a:r>
          </a:p>
          <a:p>
            <a:pPr lvl="2"/>
            <a:r>
              <a:rPr lang="en-US" dirty="0"/>
              <a:t>You may not, however, make anything more than “incidental and friendly” contact with any of the kids other than their own</a:t>
            </a:r>
          </a:p>
          <a:p>
            <a:pPr lvl="1"/>
            <a:endParaRPr lang="en-US" dirty="0"/>
          </a:p>
          <a:p>
            <a:r>
              <a:rPr lang="en-US" dirty="0"/>
              <a:t>Contact Darren Muci at </a:t>
            </a:r>
            <a:r>
              <a:rPr lang="en-US" dirty="0">
                <a:hlinkClick r:id="rId2"/>
              </a:rPr>
              <a:t>president@shockertrackclub.com</a:t>
            </a:r>
            <a:r>
              <a:rPr lang="en-US" dirty="0"/>
              <a:t> for details.</a:t>
            </a:r>
          </a:p>
          <a:p>
            <a:endParaRPr lang="en-US" sz="2200" b="1" dirty="0"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52F5A-1E19-4F47-A5DD-CF3E6D8BC662}" type="slidenum">
              <a:rPr lang="en-US" smtClean="0"/>
              <a:t>46</a:t>
            </a:fld>
            <a:endParaRPr lang="en-US" dirty="0"/>
          </a:p>
        </p:txBody>
      </p:sp>
      <p:pic>
        <p:nvPicPr>
          <p:cNvPr id="5" name="Picture 4" descr="Description: Description: Description: Description: Description: Description: Description: Description: Description: Description: STC Logo Black-Yellow-White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2064" y="160211"/>
            <a:ext cx="1185333" cy="10626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7515789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Impact"/>
                <a:cs typeface="Impact"/>
              </a:rPr>
              <a:t>Parent Crew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311" y="1222905"/>
            <a:ext cx="8270086" cy="5635095"/>
          </a:xfrm>
        </p:spPr>
        <p:txBody>
          <a:bodyPr>
            <a:normAutofit/>
          </a:bodyPr>
          <a:lstStyle/>
          <a:p>
            <a:pPr marL="114300" indent="0" algn="ctr">
              <a:buNone/>
            </a:pPr>
            <a:r>
              <a:rPr lang="en-US" sz="3200" b="1" dirty="0">
                <a:latin typeface="Handwriting - Dakota" panose="02000400000000000000" pitchFamily="2" charset="77"/>
              </a:rPr>
              <a:t>New This Year!</a:t>
            </a:r>
          </a:p>
          <a:p>
            <a:pPr marL="114300" indent="0" algn="ctr">
              <a:buNone/>
            </a:pPr>
            <a:r>
              <a:rPr lang="en-US" sz="2600" b="1" dirty="0"/>
              <a:t>STC Youth Team Track Room Parents!</a:t>
            </a:r>
          </a:p>
          <a:p>
            <a:pPr marL="114300" indent="0" algn="ctr">
              <a:buNone/>
            </a:pPr>
            <a:endParaRPr lang="en-US" sz="1200" b="1" dirty="0"/>
          </a:p>
          <a:p>
            <a:pPr lvl="1"/>
            <a:r>
              <a:rPr lang="en-US" sz="2400" dirty="0"/>
              <a:t>Helps engage all parents in the program!</a:t>
            </a:r>
          </a:p>
          <a:p>
            <a:pPr lvl="1"/>
            <a:r>
              <a:rPr lang="en-US" sz="2400" dirty="0"/>
              <a:t>Helps set up and tear-down Registration Table Before and After Practices!</a:t>
            </a:r>
          </a:p>
          <a:p>
            <a:pPr lvl="1"/>
            <a:r>
              <a:rPr lang="en-US" sz="2400" dirty="0"/>
              <a:t>Organizes Beverages and Snacks at Practices, Track Meets, and Shocker Summer Series Meets!</a:t>
            </a:r>
          </a:p>
          <a:p>
            <a:pPr lvl="1"/>
            <a:r>
              <a:rPr lang="en-US" sz="2400" dirty="0"/>
              <a:t>Encourages all Kids at practices and meets!</a:t>
            </a:r>
          </a:p>
          <a:p>
            <a:endParaRPr lang="en-US" dirty="0"/>
          </a:p>
          <a:p>
            <a:pPr lvl="1"/>
            <a:endParaRPr lang="en-US" dirty="0"/>
          </a:p>
          <a:p>
            <a:pPr marL="114300" indent="0" algn="ctr">
              <a:buNone/>
            </a:pPr>
            <a:r>
              <a:rPr lang="en-US" dirty="0"/>
              <a:t>Contact Gilda Muci at </a:t>
            </a:r>
            <a:r>
              <a:rPr lang="en-US" dirty="0">
                <a:hlinkClick r:id="rId2"/>
              </a:rPr>
              <a:t>youthoperations@shockertrackclub.com</a:t>
            </a:r>
            <a:r>
              <a:rPr lang="en-US" dirty="0"/>
              <a:t> for details.</a:t>
            </a:r>
          </a:p>
          <a:p>
            <a:endParaRPr lang="en-US" sz="2200" b="1" dirty="0"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52F5A-1E19-4F47-A5DD-CF3E6D8BC662}" type="slidenum">
              <a:rPr lang="en-US" smtClean="0"/>
              <a:t>47</a:t>
            </a:fld>
            <a:endParaRPr lang="en-US" dirty="0"/>
          </a:p>
        </p:txBody>
      </p:sp>
      <p:pic>
        <p:nvPicPr>
          <p:cNvPr id="5" name="Picture 4" descr="Description: Description: Description: Description: Description: Description: Description: Description: Description: Description: STC Logo Black-Yellow-White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2064" y="160211"/>
            <a:ext cx="1185333" cy="10626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1825164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Impact"/>
                <a:cs typeface="Impact"/>
              </a:rPr>
              <a:t>USATF Youth Membership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9787" y="1974235"/>
            <a:ext cx="8074588" cy="4600443"/>
          </a:xfrm>
        </p:spPr>
        <p:txBody>
          <a:bodyPr>
            <a:normAutofit lnSpcReduction="10000"/>
          </a:bodyPr>
          <a:lstStyle/>
          <a:p>
            <a:pPr marL="114300" indent="0">
              <a:buNone/>
            </a:pPr>
            <a:r>
              <a:rPr lang="en-US" sz="2800" b="1" dirty="0">
                <a:latin typeface="Arial"/>
                <a:cs typeface="Arial"/>
              </a:rPr>
              <a:t>Shocker Track Club is a USATF Certified Club</a:t>
            </a:r>
          </a:p>
          <a:p>
            <a:endParaRPr lang="en-US" sz="2400" dirty="0">
              <a:latin typeface="Arial"/>
              <a:cs typeface="Arial"/>
            </a:endParaRPr>
          </a:p>
          <a:p>
            <a:r>
              <a:rPr lang="en-US" sz="2400" dirty="0">
                <a:latin typeface="Arial"/>
                <a:cs typeface="Arial"/>
              </a:rPr>
              <a:t>We STRONGLY recommend that Youth and Open athletes purchase a USATF membership for $20.</a:t>
            </a:r>
          </a:p>
          <a:p>
            <a:endParaRPr lang="en-US" sz="2400" dirty="0">
              <a:latin typeface="Arial"/>
              <a:cs typeface="Arial"/>
            </a:endParaRPr>
          </a:p>
          <a:p>
            <a:r>
              <a:rPr lang="en-US" sz="2400" dirty="0">
                <a:latin typeface="Arial"/>
                <a:cs typeface="Arial"/>
              </a:rPr>
              <a:t>Parents/Guardians MUST purchase a USATF membership for their child if they wish for their child to participate in USATF championship-track meets.</a:t>
            </a:r>
          </a:p>
          <a:p>
            <a:endParaRPr lang="en-US" sz="2400" dirty="0">
              <a:latin typeface="Arial"/>
              <a:cs typeface="Arial"/>
            </a:endParaRPr>
          </a:p>
          <a:p>
            <a:r>
              <a:rPr lang="en-US" sz="2400" dirty="0">
                <a:latin typeface="Arial"/>
                <a:cs typeface="Arial"/>
                <a:hlinkClick r:id="rId2"/>
              </a:rPr>
              <a:t>www.usatf.org</a:t>
            </a:r>
            <a:endParaRPr lang="en-US" sz="2400" dirty="0">
              <a:latin typeface="Arial"/>
              <a:cs typeface="Arial"/>
            </a:endParaRPr>
          </a:p>
          <a:p>
            <a:pPr lvl="1"/>
            <a:r>
              <a:rPr lang="en-US" dirty="0">
                <a:latin typeface="Arial"/>
                <a:cs typeface="Arial"/>
              </a:rPr>
              <a:t>Club no. 28-4080</a:t>
            </a:r>
          </a:p>
          <a:p>
            <a:pPr marL="411480" lvl="1" indent="0">
              <a:buNone/>
            </a:pPr>
            <a:endParaRPr lang="en-US" dirty="0">
              <a:latin typeface="Arial"/>
              <a:cs typeface="Arial"/>
            </a:endParaRPr>
          </a:p>
          <a:p>
            <a:endParaRPr lang="en-US" sz="2400" dirty="0"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52F5A-1E19-4F47-A5DD-CF3E6D8BC662}" type="slidenum">
              <a:rPr lang="en-US" smtClean="0"/>
              <a:t>48</a:t>
            </a:fld>
            <a:endParaRPr lang="en-US" dirty="0"/>
          </a:p>
        </p:txBody>
      </p:sp>
      <p:pic>
        <p:nvPicPr>
          <p:cNvPr id="5" name="Picture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5288" y="124234"/>
            <a:ext cx="1206500" cy="1600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396911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Impact"/>
                <a:cs typeface="Impact"/>
              </a:rPr>
              <a:t>USATF Membership Benefits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2773" y="1752175"/>
            <a:ext cx="8074589" cy="4928999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Arial"/>
                <a:cs typeface="Arial"/>
              </a:rPr>
              <a:t>10% discount in the USATF Online Store</a:t>
            </a:r>
          </a:p>
          <a:p>
            <a:r>
              <a:rPr lang="en-US" sz="2800" dirty="0">
                <a:latin typeface="Arial"/>
                <a:cs typeface="Arial"/>
              </a:rPr>
              <a:t>Subscription to </a:t>
            </a:r>
            <a:r>
              <a:rPr lang="en-US" sz="2800" i="1" dirty="0">
                <a:latin typeface="Arial"/>
                <a:cs typeface="Arial"/>
              </a:rPr>
              <a:t>Fast Forward</a:t>
            </a:r>
            <a:r>
              <a:rPr lang="en-US" sz="2800" dirty="0">
                <a:latin typeface="Arial"/>
                <a:cs typeface="Arial"/>
              </a:rPr>
              <a:t> magazine</a:t>
            </a:r>
          </a:p>
          <a:p>
            <a:r>
              <a:rPr lang="en-US" sz="2800" dirty="0">
                <a:latin typeface="Arial"/>
                <a:cs typeface="Arial"/>
              </a:rPr>
              <a:t>Exclusive members only news items</a:t>
            </a:r>
            <a:endParaRPr lang="en-US" sz="2800" dirty="0">
              <a:latin typeface="Arial"/>
              <a:cs typeface="Arial"/>
              <a:hlinkClick r:id="rId2"/>
            </a:endParaRPr>
          </a:p>
          <a:p>
            <a:r>
              <a:rPr lang="en-US" sz="2800" dirty="0">
                <a:latin typeface="Arial"/>
                <a:cs typeface="Arial"/>
              </a:rPr>
              <a:t>Exclusive members-only contests</a:t>
            </a:r>
          </a:p>
          <a:p>
            <a:pPr marL="342900" lvl="1">
              <a:buClr>
                <a:schemeClr val="accent1"/>
              </a:buClr>
            </a:pPr>
            <a:r>
              <a:rPr lang="en-US" sz="2800" dirty="0">
                <a:latin typeface="Arial"/>
                <a:cs typeface="Arial"/>
              </a:rPr>
              <a:t>Secondary Sports accident insurance coverage</a:t>
            </a:r>
          </a:p>
          <a:p>
            <a:r>
              <a:rPr lang="en-US" sz="2800" dirty="0">
                <a:latin typeface="Arial"/>
                <a:cs typeface="Arial"/>
              </a:rPr>
              <a:t>Special shopping discounts and offers </a:t>
            </a:r>
          </a:p>
          <a:p>
            <a:r>
              <a:rPr lang="en-US" sz="2800" dirty="0">
                <a:latin typeface="Arial"/>
                <a:cs typeface="Arial"/>
              </a:rPr>
              <a:t>Discount tickets to USATF events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52F5A-1E19-4F47-A5DD-CF3E6D8BC662}" type="slidenum">
              <a:rPr lang="en-US" smtClean="0"/>
              <a:t>49</a:t>
            </a:fld>
            <a:endParaRPr lang="en-US" dirty="0"/>
          </a:p>
        </p:txBody>
      </p:sp>
      <p:pic>
        <p:nvPicPr>
          <p:cNvPr id="5" name="Picture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5288" y="0"/>
            <a:ext cx="1206500" cy="1600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122943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3440"/>
            <a:ext cx="7620000" cy="889564"/>
          </a:xfrm>
        </p:spPr>
        <p:txBody>
          <a:bodyPr>
            <a:normAutofit/>
          </a:bodyPr>
          <a:lstStyle/>
          <a:p>
            <a:r>
              <a:rPr lang="en-US" sz="4800" dirty="0">
                <a:latin typeface="Impact"/>
                <a:cs typeface="Impact"/>
              </a:rPr>
              <a:t>STC Board of Directors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6169" y="1036073"/>
            <a:ext cx="4211219" cy="519112"/>
          </a:xfrm>
        </p:spPr>
        <p:txBody>
          <a:bodyPr>
            <a:normAutofit/>
          </a:bodyPr>
          <a:lstStyle/>
          <a:p>
            <a:pPr algn="l"/>
            <a:r>
              <a:rPr lang="en-US" sz="2800" dirty="0">
                <a:latin typeface="Impact"/>
                <a:cs typeface="Impact"/>
              </a:rPr>
              <a:t>Board Officers &amp; Chairs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399" y="1562843"/>
            <a:ext cx="4623049" cy="5295157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Impact"/>
                <a:cs typeface="Impact"/>
              </a:rPr>
              <a:t>Darren Muci, </a:t>
            </a:r>
            <a:r>
              <a:rPr lang="en-US" sz="2000" dirty="0">
                <a:solidFill>
                  <a:srgbClr val="808080"/>
                </a:solidFill>
                <a:latin typeface="Impact"/>
                <a:cs typeface="Impact"/>
              </a:rPr>
              <a:t>President</a:t>
            </a:r>
          </a:p>
          <a:p>
            <a:r>
              <a:rPr lang="en-US" sz="2000" dirty="0">
                <a:latin typeface="Impact"/>
                <a:cs typeface="Impact"/>
              </a:rPr>
              <a:t>Chris Ellis, </a:t>
            </a:r>
            <a:r>
              <a:rPr lang="en-US" sz="2000" dirty="0">
                <a:solidFill>
                  <a:srgbClr val="808080"/>
                </a:solidFill>
                <a:latin typeface="Impact"/>
                <a:cs typeface="Impact"/>
              </a:rPr>
              <a:t>Vice President</a:t>
            </a:r>
          </a:p>
          <a:p>
            <a:r>
              <a:rPr lang="en-US" sz="2000" dirty="0">
                <a:latin typeface="Impact"/>
                <a:cs typeface="Impact"/>
              </a:rPr>
              <a:t>Larry Staton, </a:t>
            </a:r>
            <a:r>
              <a:rPr lang="en-US" sz="2000" dirty="0">
                <a:solidFill>
                  <a:srgbClr val="7F7F7F"/>
                </a:solidFill>
                <a:latin typeface="Impact"/>
                <a:cs typeface="Impact"/>
              </a:rPr>
              <a:t>Secretary</a:t>
            </a:r>
          </a:p>
          <a:p>
            <a:r>
              <a:rPr lang="en-US" sz="2000" dirty="0">
                <a:latin typeface="Impact"/>
                <a:cs typeface="Impact"/>
              </a:rPr>
              <a:t>Chad Green</a:t>
            </a:r>
            <a:r>
              <a:rPr lang="en-US" sz="2000" dirty="0">
                <a:solidFill>
                  <a:srgbClr val="7F7F7F"/>
                </a:solidFill>
                <a:latin typeface="Impact"/>
                <a:cs typeface="Impact"/>
              </a:rPr>
              <a:t>, Treasurer</a:t>
            </a:r>
          </a:p>
          <a:p>
            <a:r>
              <a:rPr lang="en-US" sz="2000" dirty="0">
                <a:latin typeface="Impact"/>
                <a:cs typeface="Impact"/>
              </a:rPr>
              <a:t>Steve Rainbolt</a:t>
            </a:r>
            <a:r>
              <a:rPr lang="en-US" sz="2000" dirty="0">
                <a:solidFill>
                  <a:schemeClr val="accent1"/>
                </a:solidFill>
                <a:latin typeface="Impact"/>
                <a:cs typeface="Impact"/>
              </a:rPr>
              <a:t>, </a:t>
            </a:r>
            <a:r>
              <a:rPr lang="en-US" sz="2000" dirty="0">
                <a:solidFill>
                  <a:srgbClr val="808080"/>
                </a:solidFill>
                <a:latin typeface="Impact"/>
                <a:cs typeface="Impact"/>
              </a:rPr>
              <a:t>WSU Head Coach</a:t>
            </a:r>
          </a:p>
          <a:p>
            <a:r>
              <a:rPr lang="en-US" sz="2000" dirty="0">
                <a:latin typeface="Impact"/>
                <a:cs typeface="Impact"/>
              </a:rPr>
              <a:t>John Wise, </a:t>
            </a:r>
            <a:r>
              <a:rPr lang="en-US" sz="2000" dirty="0">
                <a:solidFill>
                  <a:srgbClr val="808080"/>
                </a:solidFill>
                <a:latin typeface="Impact"/>
                <a:cs typeface="Impact"/>
              </a:rPr>
              <a:t>WSU Asst Head Coach and Elite Team Director</a:t>
            </a:r>
          </a:p>
          <a:p>
            <a:r>
              <a:rPr lang="en-US" sz="2000" dirty="0">
                <a:latin typeface="Impact"/>
                <a:cs typeface="Impact"/>
              </a:rPr>
              <a:t>Larry Staton, </a:t>
            </a:r>
            <a:r>
              <a:rPr lang="en-US" sz="2000" dirty="0">
                <a:solidFill>
                  <a:srgbClr val="7F7F7F"/>
                </a:solidFill>
                <a:latin typeface="Impact"/>
                <a:cs typeface="Impact"/>
              </a:rPr>
              <a:t>Masters Team</a:t>
            </a:r>
          </a:p>
          <a:p>
            <a:r>
              <a:rPr lang="en-US" sz="2000" dirty="0">
                <a:latin typeface="Impact"/>
                <a:cs typeface="Impact"/>
              </a:rPr>
              <a:t>Dylan Hartnett, </a:t>
            </a:r>
            <a:r>
              <a:rPr lang="en-US" sz="2000" dirty="0">
                <a:solidFill>
                  <a:srgbClr val="7F7F7F"/>
                </a:solidFill>
                <a:latin typeface="Impact"/>
                <a:cs typeface="Impact"/>
              </a:rPr>
              <a:t>Open Team</a:t>
            </a:r>
          </a:p>
          <a:p>
            <a:r>
              <a:rPr lang="en-US" sz="2000" dirty="0">
                <a:latin typeface="Impact"/>
                <a:cs typeface="Impact"/>
              </a:rPr>
              <a:t>OPEN</a:t>
            </a:r>
            <a:r>
              <a:rPr lang="en-US" sz="2000" dirty="0">
                <a:solidFill>
                  <a:srgbClr val="7F7F7F"/>
                </a:solidFill>
                <a:latin typeface="Impact"/>
                <a:cs typeface="Impact"/>
              </a:rPr>
              <a:t>, Youth Team</a:t>
            </a:r>
          </a:p>
          <a:p>
            <a:r>
              <a:rPr lang="en-US" sz="2000" dirty="0">
                <a:solidFill>
                  <a:srgbClr val="000000"/>
                </a:solidFill>
                <a:latin typeface="Impact"/>
                <a:cs typeface="Impact"/>
              </a:rPr>
              <a:t>Curt Rierson, </a:t>
            </a:r>
            <a:r>
              <a:rPr lang="en-US" sz="2000" dirty="0">
                <a:solidFill>
                  <a:srgbClr val="7F7F7F"/>
                </a:solidFill>
                <a:latin typeface="Impact"/>
                <a:cs typeface="Impact"/>
              </a:rPr>
              <a:t>Road Racing Team</a:t>
            </a:r>
          </a:p>
          <a:p>
            <a:r>
              <a:rPr lang="en-US" sz="2000" dirty="0">
                <a:solidFill>
                  <a:srgbClr val="000000"/>
                </a:solidFill>
                <a:latin typeface="Impact"/>
                <a:cs typeface="Impact"/>
              </a:rPr>
              <a:t>Emily Green Maier</a:t>
            </a:r>
            <a:r>
              <a:rPr lang="en-US" sz="2000" dirty="0">
                <a:solidFill>
                  <a:srgbClr val="7F7F7F"/>
                </a:solidFill>
                <a:latin typeface="Impact"/>
                <a:cs typeface="Impact"/>
              </a:rPr>
              <a:t>, Road Racing Team</a:t>
            </a:r>
          </a:p>
          <a:p>
            <a:r>
              <a:rPr lang="en-US" sz="2000" dirty="0">
                <a:latin typeface="Impact"/>
                <a:cs typeface="Impact"/>
              </a:rPr>
              <a:t>Rob Garcia, </a:t>
            </a:r>
            <a:r>
              <a:rPr lang="en-US" sz="2000" dirty="0">
                <a:solidFill>
                  <a:srgbClr val="7F7F7F"/>
                </a:solidFill>
                <a:latin typeface="Impact"/>
                <a:cs typeface="Impact"/>
              </a:rPr>
              <a:t>Officials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75448" y="1063003"/>
            <a:ext cx="3911351" cy="499840"/>
          </a:xfrm>
        </p:spPr>
        <p:txBody>
          <a:bodyPr>
            <a:normAutofit lnSpcReduction="10000"/>
          </a:bodyPr>
          <a:lstStyle/>
          <a:p>
            <a:pPr algn="l"/>
            <a:r>
              <a:rPr lang="en-US" sz="2800" dirty="0">
                <a:latin typeface="Impact"/>
                <a:cs typeface="Impact"/>
              </a:rPr>
              <a:t>Board Members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562844"/>
            <a:ext cx="4435403" cy="5121716"/>
          </a:xfrm>
        </p:spPr>
        <p:txBody>
          <a:bodyPr>
            <a:noAutofit/>
          </a:bodyPr>
          <a:lstStyle/>
          <a:p>
            <a:r>
              <a:rPr lang="en-US" sz="1400" b="1" dirty="0">
                <a:cs typeface="Impact"/>
              </a:rPr>
              <a:t>Stephanie Knab Aranda</a:t>
            </a:r>
          </a:p>
          <a:p>
            <a:r>
              <a:rPr lang="en-US" sz="1400" b="1" dirty="0">
                <a:cs typeface="Impact"/>
              </a:rPr>
              <a:t>Anita Curtis, </a:t>
            </a:r>
            <a:r>
              <a:rPr lang="en-US" sz="1400" b="1" dirty="0">
                <a:solidFill>
                  <a:srgbClr val="FF0000"/>
                </a:solidFill>
                <a:cs typeface="Impact"/>
              </a:rPr>
              <a:t>Youth Team Mom</a:t>
            </a:r>
            <a:r>
              <a:rPr lang="en-US" sz="1400" b="1" dirty="0">
                <a:cs typeface="Impact"/>
              </a:rPr>
              <a:t>	</a:t>
            </a:r>
          </a:p>
          <a:p>
            <a:r>
              <a:rPr lang="en-US" sz="1400" b="1" dirty="0">
                <a:cs typeface="Impact"/>
              </a:rPr>
              <a:t>Cole Davis</a:t>
            </a:r>
          </a:p>
          <a:p>
            <a:r>
              <a:rPr lang="en-US" sz="1400" b="1" dirty="0">
                <a:cs typeface="Impact"/>
              </a:rPr>
              <a:t>Vic Everett	</a:t>
            </a:r>
          </a:p>
          <a:p>
            <a:r>
              <a:rPr lang="en-US" sz="1400" b="1" dirty="0">
                <a:cs typeface="Impact"/>
              </a:rPr>
              <a:t>Ron Ewy</a:t>
            </a:r>
          </a:p>
          <a:p>
            <a:r>
              <a:rPr lang="en-US" sz="1400" b="1" dirty="0">
                <a:cs typeface="Impact"/>
              </a:rPr>
              <a:t>Denis Fraizer, </a:t>
            </a:r>
            <a:r>
              <a:rPr lang="en-US" sz="1400" b="1" dirty="0">
                <a:solidFill>
                  <a:srgbClr val="FF0000"/>
                </a:solidFill>
                <a:cs typeface="Impact"/>
              </a:rPr>
              <a:t>Head Coach Youth Pole Vault</a:t>
            </a:r>
          </a:p>
          <a:p>
            <a:r>
              <a:rPr lang="en-US" sz="1400" b="1" dirty="0">
                <a:cs typeface="Impact"/>
              </a:rPr>
              <a:t>Curtis Hernandez</a:t>
            </a:r>
            <a:endParaRPr lang="en-US" sz="1400" b="1" dirty="0">
              <a:solidFill>
                <a:srgbClr val="FF0000"/>
              </a:solidFill>
              <a:cs typeface="Impact"/>
            </a:endParaRPr>
          </a:p>
          <a:p>
            <a:r>
              <a:rPr lang="en-US" sz="1400" b="1" dirty="0">
                <a:cs typeface="Impact"/>
              </a:rPr>
              <a:t>Amber Hetzendorf	</a:t>
            </a:r>
          </a:p>
          <a:p>
            <a:r>
              <a:rPr lang="en-US" sz="1400" b="1" dirty="0">
                <a:cs typeface="Impact"/>
              </a:rPr>
              <a:t>Mike Holladay</a:t>
            </a:r>
          </a:p>
          <a:p>
            <a:r>
              <a:rPr lang="en-US" sz="1400" b="1" dirty="0">
                <a:cs typeface="Impact"/>
              </a:rPr>
              <a:t>Joe Hoover	</a:t>
            </a:r>
          </a:p>
          <a:p>
            <a:r>
              <a:rPr lang="en-US" sz="1400" b="1" dirty="0">
                <a:cs typeface="Impact"/>
              </a:rPr>
              <a:t>Tyler Knight,</a:t>
            </a:r>
            <a:r>
              <a:rPr lang="en-US" sz="1400" b="1" dirty="0">
                <a:solidFill>
                  <a:srgbClr val="FF0000"/>
                </a:solidFill>
                <a:cs typeface="Impact"/>
              </a:rPr>
              <a:t> Elite Team Liaison</a:t>
            </a:r>
          </a:p>
          <a:p>
            <a:r>
              <a:rPr lang="en-US" sz="1400" b="1" dirty="0">
                <a:cs typeface="Impact"/>
              </a:rPr>
              <a:t>JK Kornelson, </a:t>
            </a:r>
            <a:r>
              <a:rPr lang="en-US" sz="1400" b="1" dirty="0">
                <a:solidFill>
                  <a:srgbClr val="FF0000"/>
                </a:solidFill>
                <a:cs typeface="Impact"/>
              </a:rPr>
              <a:t>Head Coach Elite Team</a:t>
            </a:r>
          </a:p>
          <a:p>
            <a:r>
              <a:rPr lang="en-US" sz="1400" b="1" dirty="0">
                <a:cs typeface="Impact"/>
              </a:rPr>
              <a:t>J Means</a:t>
            </a:r>
          </a:p>
          <a:p>
            <a:r>
              <a:rPr lang="en-US" sz="1400" b="1" dirty="0">
                <a:cs typeface="Impact"/>
              </a:rPr>
              <a:t>Mark Schwarm, </a:t>
            </a:r>
            <a:r>
              <a:rPr lang="en-US" sz="1400" b="1" dirty="0">
                <a:solidFill>
                  <a:srgbClr val="FF0000"/>
                </a:solidFill>
                <a:cs typeface="Impact"/>
              </a:rPr>
              <a:t>WSUT&amp;F Meet Director</a:t>
            </a:r>
          </a:p>
          <a:p>
            <a:pPr marL="114300" indent="0">
              <a:buNone/>
            </a:pPr>
            <a:r>
              <a:rPr lang="en-US" sz="1400" b="1" dirty="0">
                <a:cs typeface="Impact"/>
              </a:rPr>
              <a:t>Ex Officio Members -</a:t>
            </a:r>
          </a:p>
          <a:p>
            <a:pPr defTabSz="922338">
              <a:tabLst>
                <a:tab pos="2111375" algn="l"/>
              </a:tabLst>
            </a:pPr>
            <a:r>
              <a:rPr lang="en-US" sz="1400" b="1" dirty="0">
                <a:cs typeface="Impact"/>
              </a:rPr>
              <a:t>Chandra Andrews	Bill Faflick</a:t>
            </a:r>
          </a:p>
          <a:p>
            <a:pPr defTabSz="922338">
              <a:tabLst>
                <a:tab pos="2111375" algn="l"/>
              </a:tabLst>
            </a:pPr>
            <a:r>
              <a:rPr lang="en-US" sz="1400" b="1" dirty="0">
                <a:cs typeface="Impact"/>
              </a:rPr>
              <a:t>Patric Jackson	Ryan Patton</a:t>
            </a:r>
          </a:p>
          <a:p>
            <a:pPr defTabSz="922338">
              <a:tabLst>
                <a:tab pos="2111375" algn="l"/>
              </a:tabLst>
            </a:pPr>
            <a:r>
              <a:rPr lang="en-US" sz="1400" b="1" dirty="0">
                <a:cs typeface="Impact"/>
              </a:rPr>
              <a:t>Shamoya Pruitt</a:t>
            </a:r>
          </a:p>
          <a:p>
            <a:pPr defTabSz="922338">
              <a:tabLst>
                <a:tab pos="2111375" algn="l"/>
              </a:tabLst>
            </a:pPr>
            <a:r>
              <a:rPr lang="en-US" sz="1400" b="1" dirty="0">
                <a:cs typeface="Impact"/>
              </a:rPr>
              <a:t>Gilda Muci, </a:t>
            </a:r>
            <a:r>
              <a:rPr lang="en-US" sz="1400" b="1" dirty="0">
                <a:solidFill>
                  <a:srgbClr val="FF0000"/>
                </a:solidFill>
                <a:cs typeface="Impact"/>
              </a:rPr>
              <a:t>Youth Team Operations</a:t>
            </a:r>
          </a:p>
          <a:p>
            <a:pPr defTabSz="922338">
              <a:tabLst>
                <a:tab pos="2111375" algn="l"/>
              </a:tabLst>
            </a:pPr>
            <a:endParaRPr lang="en-US" sz="1600" b="1" dirty="0">
              <a:cs typeface="Impact"/>
            </a:endParaRPr>
          </a:p>
        </p:txBody>
      </p:sp>
      <p:pic>
        <p:nvPicPr>
          <p:cNvPr id="7" name="Picture 6" descr="Description: Description: Description: Description: Description: Description: Description: Description: Description: Description: STC Logo Black-Yellow-White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1466" y="173439"/>
            <a:ext cx="1185333" cy="106269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52F5A-1E19-4F47-A5DD-CF3E6D8BC662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913411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Impact"/>
                <a:cs typeface="Impact"/>
              </a:rPr>
              <a:t>Questions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52F5A-1E19-4F47-A5DD-CF3E6D8BC662}" type="slidenum">
              <a:rPr lang="en-US" smtClean="0"/>
              <a:t>50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038955" y="3278041"/>
            <a:ext cx="4149453" cy="1569660"/>
          </a:xfrm>
          <a:prstGeom prst="rect">
            <a:avLst/>
          </a:prstGeom>
          <a:noFill/>
          <a:effectLst>
            <a:glow rad="101600">
              <a:srgbClr val="FFFF00">
                <a:alpha val="75000"/>
              </a:srgbClr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</a:p>
        </p:txBody>
      </p:sp>
      <p:sp>
        <p:nvSpPr>
          <p:cNvPr id="5" name="Rectangle 4"/>
          <p:cNvSpPr/>
          <p:nvPr/>
        </p:nvSpPr>
        <p:spPr>
          <a:xfrm>
            <a:off x="4319222" y="2967335"/>
            <a:ext cx="5055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</a:p>
        </p:txBody>
      </p:sp>
      <p:sp>
        <p:nvSpPr>
          <p:cNvPr id="6" name="Rectangle 5"/>
          <p:cNvSpPr/>
          <p:nvPr/>
        </p:nvSpPr>
        <p:spPr>
          <a:xfrm>
            <a:off x="1082450" y="2963186"/>
            <a:ext cx="4149453" cy="1569660"/>
          </a:xfrm>
          <a:prstGeom prst="rect">
            <a:avLst/>
          </a:prstGeom>
          <a:noFill/>
          <a:effectLst>
            <a:glow rad="101600">
              <a:srgbClr val="FFFF00">
                <a:alpha val="75000"/>
              </a:srgbClr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</a:p>
        </p:txBody>
      </p:sp>
      <p:sp>
        <p:nvSpPr>
          <p:cNvPr id="7" name="Rectangle 6"/>
          <p:cNvSpPr/>
          <p:nvPr/>
        </p:nvSpPr>
        <p:spPr>
          <a:xfrm>
            <a:off x="3362716" y="4386036"/>
            <a:ext cx="5055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</a:p>
        </p:txBody>
      </p:sp>
      <p:pic>
        <p:nvPicPr>
          <p:cNvPr id="8" name="Picture 7" descr="Description: Description: Description: Description: Description: Description: Description: Description: Description: Description: STC Logo Black-Yellow-White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2064" y="160211"/>
            <a:ext cx="1185333" cy="10626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1728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Impact"/>
                <a:cs typeface="Impact"/>
              </a:rPr>
              <a:t>Shocker Track Club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88712"/>
            <a:ext cx="6461760" cy="1600200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tx1"/>
                </a:solidFill>
                <a:latin typeface="Impact"/>
                <a:cs typeface="Impact"/>
              </a:rPr>
              <a:t>USA Track &amp; Field Affiliation</a:t>
            </a:r>
          </a:p>
          <a:p>
            <a:r>
              <a:rPr lang="en-US" sz="2600" dirty="0">
                <a:solidFill>
                  <a:schemeClr val="tx1"/>
                </a:solidFill>
                <a:latin typeface="Arial"/>
                <a:cs typeface="Arial"/>
              </a:rPr>
              <a:t>Missouri Valley Association</a:t>
            </a:r>
          </a:p>
          <a:p>
            <a:r>
              <a:rPr lang="en-US" sz="2600" dirty="0">
                <a:solidFill>
                  <a:schemeClr val="tx1"/>
                </a:solidFill>
                <a:latin typeface="Arial"/>
                <a:cs typeface="Arial"/>
              </a:rPr>
              <a:t>Club No. 28-4080</a:t>
            </a:r>
            <a:endParaRPr lang="en-US" sz="2400" dirty="0">
              <a:solidFill>
                <a:schemeClr val="tx1"/>
              </a:solidFill>
              <a:latin typeface="Arial"/>
              <a:cs typeface="Arial"/>
            </a:endParaRPr>
          </a:p>
          <a:p>
            <a:endParaRPr lang="en-US" sz="3200" dirty="0">
              <a:latin typeface="Impact"/>
              <a:cs typeface="Impac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52F5A-1E19-4F47-A5DD-CF3E6D8BC662}" type="slidenum">
              <a:rPr lang="en-US" smtClean="0"/>
              <a:t>6</a:t>
            </a:fld>
            <a:endParaRPr lang="en-US" dirty="0"/>
          </a:p>
        </p:txBody>
      </p:sp>
      <p:pic>
        <p:nvPicPr>
          <p:cNvPr id="5" name="Picture 4" descr="Description: Description: Description: Description: Description: Description: Description: Description: Description: Description: STC Logo Black-Yellow-White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799" y="413067"/>
            <a:ext cx="2886075" cy="2650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0101" y="878748"/>
            <a:ext cx="1206500" cy="1600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017991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A9B4A-5417-8D4F-A657-21A67F8F6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Impact" panose="020B0806030902050204" pitchFamily="34" charset="0"/>
              </a:rPr>
              <a:t>STC YOUTH TEAM OVERVIEW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B16B7E-3870-984F-B934-89BA0E76DA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STC Youth Team 2019</a:t>
            </a:r>
          </a:p>
        </p:txBody>
      </p:sp>
    </p:spTree>
    <p:extLst>
      <p:ext uri="{BB962C8B-B14F-4D97-AF65-F5344CB8AC3E}">
        <p14:creationId xmlns:p14="http://schemas.microsoft.com/office/powerpoint/2010/main" val="39829903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Impact"/>
                <a:cs typeface="Impact"/>
              </a:rPr>
              <a:t>Youth Team – Mission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635" y="1544498"/>
            <a:ext cx="8003611" cy="5023139"/>
          </a:xfrm>
        </p:spPr>
        <p:txBody>
          <a:bodyPr>
            <a:normAutofit/>
          </a:bodyPr>
          <a:lstStyle/>
          <a:p>
            <a:pPr marL="114300" indent="0" algn="ctr">
              <a:buNone/>
            </a:pPr>
            <a:endParaRPr lang="en-US" sz="1200" b="1" dirty="0">
              <a:latin typeface="Arial"/>
              <a:cs typeface="Arial"/>
            </a:endParaRPr>
          </a:p>
          <a:p>
            <a:pPr marL="114300" indent="0" algn="ctr">
              <a:buNone/>
            </a:pPr>
            <a:r>
              <a:rPr lang="en-US" sz="4100" b="1" dirty="0">
                <a:latin typeface="Arial"/>
                <a:cs typeface="Arial"/>
              </a:rPr>
              <a:t>Provide opportunities for youth to compete in track and field from an introductory level, to high-level competition, under the framework of USATF guidelines.</a:t>
            </a:r>
          </a:p>
          <a:p>
            <a:pPr marL="114300" indent="0" algn="ctr">
              <a:buNone/>
            </a:pPr>
            <a:endParaRPr lang="en-US" sz="2800" b="1" dirty="0">
              <a:latin typeface="Arial"/>
              <a:cs typeface="Arial"/>
            </a:endParaRPr>
          </a:p>
          <a:p>
            <a:pPr marL="114300" indent="0" algn="ctr">
              <a:buNone/>
            </a:pPr>
            <a:endParaRPr lang="en-US" sz="2800" b="1" dirty="0">
              <a:latin typeface="Arial"/>
              <a:cs typeface="Arial"/>
            </a:endParaRPr>
          </a:p>
          <a:p>
            <a:pPr marL="114300" indent="0" algn="ctr">
              <a:buNone/>
            </a:pPr>
            <a:endParaRPr lang="en-US" sz="2800" b="1" dirty="0">
              <a:latin typeface="Arial"/>
              <a:cs typeface="Arial"/>
            </a:endParaRPr>
          </a:p>
          <a:p>
            <a:pPr marL="114300" indent="0" algn="ctr">
              <a:buNone/>
            </a:pPr>
            <a:endParaRPr lang="en-US" sz="2800" dirty="0">
              <a:latin typeface="Arial"/>
              <a:cs typeface="Arial"/>
            </a:endParaRPr>
          </a:p>
          <a:p>
            <a:endParaRPr lang="en-US" sz="2300" dirty="0">
              <a:latin typeface="Arial"/>
              <a:cs typeface="Arial"/>
            </a:endParaRPr>
          </a:p>
          <a:p>
            <a:endParaRPr lang="en-US" dirty="0">
              <a:latin typeface="Arial"/>
              <a:cs typeface="Arial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52F5A-1E19-4F47-A5DD-CF3E6D8BC662}" type="slidenum">
              <a:rPr lang="en-US" smtClean="0"/>
              <a:t>8</a:t>
            </a:fld>
            <a:endParaRPr lang="en-US" dirty="0"/>
          </a:p>
        </p:txBody>
      </p:sp>
      <p:pic>
        <p:nvPicPr>
          <p:cNvPr id="5" name="Picture 4" descr="Description: Description: Description: Description: Description: Description: Description: Description: Description: Description: STC Logo Black-Yellow-White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2064" y="160211"/>
            <a:ext cx="1185333" cy="10626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44762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Impact"/>
                <a:cs typeface="Impact"/>
              </a:rPr>
              <a:t>Youth Team – 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635" y="1417638"/>
            <a:ext cx="8003611" cy="5250720"/>
          </a:xfrm>
        </p:spPr>
        <p:txBody>
          <a:bodyPr>
            <a:normAutofit fontScale="25000" lnSpcReduction="20000"/>
          </a:bodyPr>
          <a:lstStyle/>
          <a:p>
            <a:r>
              <a:rPr lang="en-US" sz="9600" b="1" dirty="0">
                <a:latin typeface="Arial"/>
                <a:cs typeface="Arial"/>
              </a:rPr>
              <a:t>Coaching for Ages 5 through 18</a:t>
            </a:r>
          </a:p>
          <a:p>
            <a:endParaRPr lang="en-US" sz="9600" b="1" dirty="0">
              <a:latin typeface="Arial"/>
              <a:cs typeface="Arial"/>
            </a:endParaRPr>
          </a:p>
          <a:p>
            <a:r>
              <a:rPr lang="en-US" sz="9600" b="1" dirty="0">
                <a:latin typeface="Arial"/>
                <a:cs typeface="Arial"/>
              </a:rPr>
              <a:t>Coaching in every event in Track &amp; Field</a:t>
            </a:r>
          </a:p>
          <a:p>
            <a:pPr marL="114300" indent="0">
              <a:buNone/>
            </a:pPr>
            <a:endParaRPr lang="en-US" sz="7400" b="1" dirty="0">
              <a:latin typeface="Arial"/>
              <a:cs typeface="Arial"/>
            </a:endParaRPr>
          </a:p>
          <a:p>
            <a:r>
              <a:rPr lang="en-US" sz="9600" b="1" dirty="0">
                <a:latin typeface="Arial"/>
                <a:cs typeface="Arial"/>
              </a:rPr>
              <a:t>Practices at Wichita State University’s Cessna Stadium</a:t>
            </a:r>
          </a:p>
          <a:p>
            <a:endParaRPr lang="en-US" sz="7400" b="1" dirty="0">
              <a:latin typeface="Arial"/>
              <a:cs typeface="Arial"/>
            </a:endParaRPr>
          </a:p>
          <a:p>
            <a:r>
              <a:rPr lang="en-US" sz="9600" b="1" dirty="0">
                <a:latin typeface="Arial"/>
                <a:cs typeface="Arial"/>
              </a:rPr>
              <a:t>Nearly all Coaches have NCAA Division 1, 2, or NAIA Competition experience</a:t>
            </a:r>
          </a:p>
          <a:p>
            <a:endParaRPr lang="en-US" sz="7400" b="1" dirty="0">
              <a:latin typeface="Arial"/>
              <a:cs typeface="Arial"/>
            </a:endParaRPr>
          </a:p>
          <a:p>
            <a:r>
              <a:rPr lang="en-US" sz="9600" b="1" dirty="0">
                <a:latin typeface="Arial"/>
                <a:cs typeface="Arial"/>
              </a:rPr>
              <a:t>Coaching strategies based upon Wichita State University and Friends University philosophies</a:t>
            </a:r>
          </a:p>
          <a:p>
            <a:endParaRPr lang="en-US" sz="7400" b="1" dirty="0">
              <a:latin typeface="Arial"/>
              <a:cs typeface="Arial"/>
            </a:endParaRPr>
          </a:p>
          <a:p>
            <a:r>
              <a:rPr lang="en-US" sz="9600" b="1" dirty="0">
                <a:latin typeface="Arial"/>
                <a:cs typeface="Arial"/>
              </a:rPr>
              <a:t>Strong connections to Wichita State University and Friends University Track and Field Coach staffs</a:t>
            </a:r>
          </a:p>
          <a:p>
            <a:endParaRPr lang="en-US" sz="3200" b="1" dirty="0">
              <a:latin typeface="Arial"/>
              <a:cs typeface="Arial"/>
            </a:endParaRPr>
          </a:p>
          <a:p>
            <a:endParaRPr lang="en-US" sz="2800" b="1" dirty="0">
              <a:latin typeface="Arial"/>
              <a:cs typeface="Arial"/>
            </a:endParaRPr>
          </a:p>
          <a:p>
            <a:pPr marL="114300" indent="0" algn="ctr">
              <a:buNone/>
            </a:pPr>
            <a:endParaRPr lang="en-US" sz="2800" b="1" dirty="0">
              <a:latin typeface="Arial"/>
              <a:cs typeface="Arial"/>
            </a:endParaRPr>
          </a:p>
          <a:p>
            <a:pPr marL="114300" indent="0" algn="ctr">
              <a:buNone/>
            </a:pPr>
            <a:endParaRPr lang="en-US" sz="2800" b="1" dirty="0">
              <a:latin typeface="Arial"/>
              <a:cs typeface="Arial"/>
            </a:endParaRPr>
          </a:p>
          <a:p>
            <a:pPr marL="114300" indent="0" algn="ctr">
              <a:buNone/>
            </a:pPr>
            <a:endParaRPr lang="en-US" sz="2800" dirty="0">
              <a:latin typeface="Arial"/>
              <a:cs typeface="Arial"/>
            </a:endParaRPr>
          </a:p>
          <a:p>
            <a:r>
              <a:rPr lang="en-US" sz="2300" dirty="0">
                <a:latin typeface="Arial"/>
                <a:cs typeface="Arial"/>
              </a:rPr>
              <a:t> </a:t>
            </a:r>
          </a:p>
          <a:p>
            <a:endParaRPr lang="en-US" dirty="0">
              <a:latin typeface="Arial"/>
              <a:cs typeface="Arial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52F5A-1E19-4F47-A5DD-CF3E6D8BC662}" type="slidenum">
              <a:rPr lang="en-US" smtClean="0"/>
              <a:t>9</a:t>
            </a:fld>
            <a:endParaRPr lang="en-US" dirty="0"/>
          </a:p>
        </p:txBody>
      </p:sp>
      <p:pic>
        <p:nvPicPr>
          <p:cNvPr id="5" name="Picture 4" descr="Description: Description: Description: Description: Description: Description: Description: Description: Description: Description: STC Logo Black-Yellow-White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2064" y="160211"/>
            <a:ext cx="1185333" cy="10626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4353479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djacency">
  <a:themeElements>
    <a:clrScheme name="Adjacency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Adjacency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Adjacency.thmx</Template>
  <TotalTime>10492</TotalTime>
  <Words>2081</Words>
  <Application>Microsoft Macintosh PowerPoint</Application>
  <PresentationFormat>On-screen Show (4:3)</PresentationFormat>
  <Paragraphs>519</Paragraphs>
  <Slides>50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6" baseType="lpstr">
      <vt:lpstr>Arial</vt:lpstr>
      <vt:lpstr>Calibri</vt:lpstr>
      <vt:lpstr>Cambria</vt:lpstr>
      <vt:lpstr>Handwriting - Dakota</vt:lpstr>
      <vt:lpstr>Impact</vt:lpstr>
      <vt:lpstr>Adjacency</vt:lpstr>
      <vt:lpstr>Shocker Track Club</vt:lpstr>
      <vt:lpstr>SHOCKER TRACK CLUB</vt:lpstr>
      <vt:lpstr>What STC Does …</vt:lpstr>
      <vt:lpstr>STC Organizational Structure</vt:lpstr>
      <vt:lpstr>STC Board of Directors</vt:lpstr>
      <vt:lpstr>Shocker Track Club</vt:lpstr>
      <vt:lpstr>STC YOUTH TEAM OVERVIEW</vt:lpstr>
      <vt:lpstr>Youth Team – Mission</vt:lpstr>
      <vt:lpstr>Youth Team – Overview</vt:lpstr>
      <vt:lpstr>Sportsmanship</vt:lpstr>
      <vt:lpstr>To The Future….</vt:lpstr>
      <vt:lpstr>2019 Team Mantra</vt:lpstr>
      <vt:lpstr>Costs, amenities and registration</vt:lpstr>
      <vt:lpstr>Fee Structure</vt:lpstr>
      <vt:lpstr>2019 Registration Fee Structure</vt:lpstr>
      <vt:lpstr>Before You Commit…</vt:lpstr>
      <vt:lpstr>How to Register …</vt:lpstr>
      <vt:lpstr>Apparel and Gear</vt:lpstr>
      <vt:lpstr>Apparel and Gear</vt:lpstr>
      <vt:lpstr>Leadership and coaches</vt:lpstr>
      <vt:lpstr>Leaders and Coaches</vt:lpstr>
      <vt:lpstr>Team Leadership </vt:lpstr>
      <vt:lpstr>Outdoor Track &amp; Field Coaches </vt:lpstr>
      <vt:lpstr>Outdoor Pole Vault Coaches </vt:lpstr>
      <vt:lpstr>Current Collegiate Athlete Coaches</vt:lpstr>
      <vt:lpstr>Practices and training</vt:lpstr>
      <vt:lpstr>Participant Categories</vt:lpstr>
      <vt:lpstr>Practice Times ….</vt:lpstr>
      <vt:lpstr>Kids Benefit ….</vt:lpstr>
      <vt:lpstr>Preparing for Practice ….</vt:lpstr>
      <vt:lpstr>Who Is At Practice ….</vt:lpstr>
      <vt:lpstr>Coaching Philosophy</vt:lpstr>
      <vt:lpstr>Practice Philosophy</vt:lpstr>
      <vt:lpstr>Practices Look Like ….</vt:lpstr>
      <vt:lpstr>Equipment at Practices ...</vt:lpstr>
      <vt:lpstr>Safety at Practices ….</vt:lpstr>
      <vt:lpstr>Running On WSU Campus….</vt:lpstr>
      <vt:lpstr>Track meets</vt:lpstr>
      <vt:lpstr>STC Presence at Meets ….</vt:lpstr>
      <vt:lpstr>Fun and Relaxed Track Meets</vt:lpstr>
      <vt:lpstr>Youth Track &amp; Field Meets</vt:lpstr>
      <vt:lpstr>Youth Track &amp; Field Meets</vt:lpstr>
      <vt:lpstr>Communication and participation</vt:lpstr>
      <vt:lpstr>Communication Methods</vt:lpstr>
      <vt:lpstr>Parents/Guardians</vt:lpstr>
      <vt:lpstr>Parents at Practices</vt:lpstr>
      <vt:lpstr>Parent Crew</vt:lpstr>
      <vt:lpstr>USATF Youth Membership</vt:lpstr>
      <vt:lpstr>USATF Membership Benefits</vt:lpstr>
      <vt:lpstr>Questions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Shocker Track Club</dc:title>
  <dc:creator>Darren Muci</dc:creator>
  <cp:lastModifiedBy>Muci, Alex</cp:lastModifiedBy>
  <cp:revision>131</cp:revision>
  <cp:lastPrinted>2018-09-16T18:53:45Z</cp:lastPrinted>
  <dcterms:created xsi:type="dcterms:W3CDTF">2018-08-17T20:41:46Z</dcterms:created>
  <dcterms:modified xsi:type="dcterms:W3CDTF">2019-03-05T18:12:23Z</dcterms:modified>
</cp:coreProperties>
</file>