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 id="278" r:id="rId3"/>
    <p:sldId id="258" r:id="rId4"/>
    <p:sldId id="279" r:id="rId5"/>
    <p:sldId id="272" r:id="rId6"/>
    <p:sldId id="259" r:id="rId7"/>
    <p:sldId id="263" r:id="rId8"/>
    <p:sldId id="274" r:id="rId9"/>
    <p:sldId id="260" r:id="rId10"/>
    <p:sldId id="280" r:id="rId11"/>
    <p:sldId id="273" r:id="rId12"/>
    <p:sldId id="281" r:id="rId13"/>
    <p:sldId id="276" r:id="rId14"/>
    <p:sldId id="290" r:id="rId15"/>
    <p:sldId id="287" r:id="rId16"/>
    <p:sldId id="264" r:id="rId17"/>
    <p:sldId id="275" r:id="rId18"/>
    <p:sldId id="288" r:id="rId19"/>
    <p:sldId id="277" r:id="rId20"/>
    <p:sldId id="289" r:id="rId21"/>
    <p:sldId id="283" r:id="rId22"/>
    <p:sldId id="268" r:id="rId23"/>
    <p:sldId id="269" r:id="rId24"/>
    <p:sldId id="266" r:id="rId25"/>
    <p:sldId id="265" r:id="rId26"/>
    <p:sldId id="262" r:id="rId27"/>
    <p:sldId id="282" r:id="rId28"/>
    <p:sldId id="271" r:id="rId29"/>
    <p:sldId id="270" r:id="rId30"/>
    <p:sldId id="284" r:id="rId31"/>
    <p:sldId id="285" r:id="rId32"/>
    <p:sldId id="286"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768"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21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3E34BD-51F9-D64F-B0CF-38FF9DC1C882}" type="doc">
      <dgm:prSet loTypeId="urn:microsoft.com/office/officeart/2005/8/layout/orgChart1" loCatId="" qsTypeId="urn:microsoft.com/office/officeart/2005/8/quickstyle/simple4" qsCatId="simple" csTypeId="urn:microsoft.com/office/officeart/2005/8/colors/colorful3" csCatId="colorful" phldr="1"/>
      <dgm:spPr/>
      <dgm:t>
        <a:bodyPr/>
        <a:lstStyle/>
        <a:p>
          <a:endParaRPr lang="en-US"/>
        </a:p>
      </dgm:t>
    </dgm:pt>
    <dgm:pt modelId="{96E5DFB7-8360-2D40-98D5-3B452AD99E8B}">
      <dgm:prSet phldrT="[Text]" custT="1"/>
      <dgm:spPr/>
      <dgm:t>
        <a:bodyPr/>
        <a:lstStyle/>
        <a:p>
          <a:r>
            <a:rPr lang="en-US" sz="1600" b="1" dirty="0" smtClean="0">
              <a:solidFill>
                <a:schemeClr val="tx1"/>
              </a:solidFill>
            </a:rPr>
            <a:t>Board of Directors</a:t>
          </a:r>
          <a:endParaRPr lang="en-US" sz="1600" b="1" dirty="0">
            <a:solidFill>
              <a:schemeClr val="tx1"/>
            </a:solidFill>
          </a:endParaRPr>
        </a:p>
      </dgm:t>
    </dgm:pt>
    <dgm:pt modelId="{72795B18-D8CE-4849-8A83-BAAAD86C3417}" type="parTrans" cxnId="{1C1C7983-BD11-784E-9DF3-81FE452B5C10}">
      <dgm:prSet/>
      <dgm:spPr/>
      <dgm:t>
        <a:bodyPr/>
        <a:lstStyle/>
        <a:p>
          <a:endParaRPr lang="en-US"/>
        </a:p>
      </dgm:t>
    </dgm:pt>
    <dgm:pt modelId="{8E73C3DD-12D2-2B46-B3F1-01BB86C597B7}" type="sibTrans" cxnId="{1C1C7983-BD11-784E-9DF3-81FE452B5C10}">
      <dgm:prSet/>
      <dgm:spPr/>
      <dgm:t>
        <a:bodyPr/>
        <a:lstStyle/>
        <a:p>
          <a:endParaRPr lang="en-US"/>
        </a:p>
      </dgm:t>
    </dgm:pt>
    <dgm:pt modelId="{518CAD39-7327-9A4D-8FB7-AFD9710D7654}" type="asst">
      <dgm:prSet phldrT="[Text]"/>
      <dgm:spPr/>
      <dgm:t>
        <a:bodyPr/>
        <a:lstStyle/>
        <a:p>
          <a:r>
            <a:rPr lang="en-US" dirty="0" smtClean="0">
              <a:solidFill>
                <a:srgbClr val="3366FF"/>
              </a:solidFill>
            </a:rPr>
            <a:t>Executive Committee</a:t>
          </a:r>
          <a:endParaRPr lang="en-US" dirty="0">
            <a:solidFill>
              <a:srgbClr val="3366FF"/>
            </a:solidFill>
          </a:endParaRPr>
        </a:p>
      </dgm:t>
    </dgm:pt>
    <dgm:pt modelId="{B071B4DB-8BCB-264E-A4B2-BE40870BB6E4}" type="parTrans" cxnId="{2F9A05FA-C5E6-1F44-BB2D-2A534DD0A5DF}">
      <dgm:prSet/>
      <dgm:spPr/>
      <dgm:t>
        <a:bodyPr/>
        <a:lstStyle/>
        <a:p>
          <a:endParaRPr lang="en-US"/>
        </a:p>
      </dgm:t>
    </dgm:pt>
    <dgm:pt modelId="{0E75109C-EE07-2A41-A015-BB1F0F18AB49}" type="sibTrans" cxnId="{2F9A05FA-C5E6-1F44-BB2D-2A534DD0A5DF}">
      <dgm:prSet/>
      <dgm:spPr/>
      <dgm:t>
        <a:bodyPr/>
        <a:lstStyle/>
        <a:p>
          <a:endParaRPr lang="en-US"/>
        </a:p>
      </dgm:t>
    </dgm:pt>
    <dgm:pt modelId="{67109F37-A960-4A44-A3C1-DC508A28D87E}">
      <dgm:prSet phldrT="[Text]"/>
      <dgm:spPr/>
      <dgm:t>
        <a:bodyPr/>
        <a:lstStyle/>
        <a:p>
          <a:r>
            <a:rPr lang="en-US" dirty="0" smtClean="0">
              <a:solidFill>
                <a:schemeClr val="tx1"/>
              </a:solidFill>
            </a:rPr>
            <a:t>Elite Team</a:t>
          </a:r>
          <a:endParaRPr lang="en-US" dirty="0">
            <a:solidFill>
              <a:schemeClr val="tx1"/>
            </a:solidFill>
          </a:endParaRPr>
        </a:p>
      </dgm:t>
    </dgm:pt>
    <dgm:pt modelId="{06DF98FA-ADF3-2449-B181-6C32D71AC476}" type="parTrans" cxnId="{9BD7092C-4E2F-4741-A70F-09CA2B2BB7D8}">
      <dgm:prSet/>
      <dgm:spPr/>
      <dgm:t>
        <a:bodyPr/>
        <a:lstStyle/>
        <a:p>
          <a:endParaRPr lang="en-US"/>
        </a:p>
      </dgm:t>
    </dgm:pt>
    <dgm:pt modelId="{06CC143B-01A5-8843-B4F5-DBE09C184F61}" type="sibTrans" cxnId="{9BD7092C-4E2F-4741-A70F-09CA2B2BB7D8}">
      <dgm:prSet/>
      <dgm:spPr/>
      <dgm:t>
        <a:bodyPr/>
        <a:lstStyle/>
        <a:p>
          <a:endParaRPr lang="en-US"/>
        </a:p>
      </dgm:t>
    </dgm:pt>
    <dgm:pt modelId="{EDFB0CF6-6E2F-464A-AA55-D4BC3C4915BF}">
      <dgm:prSet phldrT="[Text]"/>
      <dgm:spPr/>
      <dgm:t>
        <a:bodyPr/>
        <a:lstStyle/>
        <a:p>
          <a:r>
            <a:rPr lang="en-US" dirty="0" smtClean="0">
              <a:solidFill>
                <a:srgbClr val="000000"/>
              </a:solidFill>
            </a:rPr>
            <a:t>Masters Team</a:t>
          </a:r>
          <a:endParaRPr lang="en-US" dirty="0">
            <a:solidFill>
              <a:srgbClr val="000000"/>
            </a:solidFill>
          </a:endParaRPr>
        </a:p>
      </dgm:t>
    </dgm:pt>
    <dgm:pt modelId="{AC9BBAF5-00B6-9C44-98B9-E9D683FFD790}" type="parTrans" cxnId="{35750035-FB79-2D47-9906-E66951D0AA33}">
      <dgm:prSet/>
      <dgm:spPr/>
      <dgm:t>
        <a:bodyPr/>
        <a:lstStyle/>
        <a:p>
          <a:endParaRPr lang="en-US"/>
        </a:p>
      </dgm:t>
    </dgm:pt>
    <dgm:pt modelId="{FA201C6A-B516-C243-B08C-3C2BC483D237}" type="sibTrans" cxnId="{35750035-FB79-2D47-9906-E66951D0AA33}">
      <dgm:prSet/>
      <dgm:spPr/>
      <dgm:t>
        <a:bodyPr/>
        <a:lstStyle/>
        <a:p>
          <a:endParaRPr lang="en-US"/>
        </a:p>
      </dgm:t>
    </dgm:pt>
    <dgm:pt modelId="{944C9572-CC6A-C549-9019-E2F1A64AF41E}">
      <dgm:prSet phldrT="[Text]"/>
      <dgm:spPr/>
      <dgm:t>
        <a:bodyPr/>
        <a:lstStyle/>
        <a:p>
          <a:r>
            <a:rPr lang="en-US" dirty="0" smtClean="0">
              <a:solidFill>
                <a:srgbClr val="000000"/>
              </a:solidFill>
            </a:rPr>
            <a:t>Youth Team</a:t>
          </a:r>
          <a:endParaRPr lang="en-US" dirty="0">
            <a:solidFill>
              <a:srgbClr val="000000"/>
            </a:solidFill>
          </a:endParaRPr>
        </a:p>
      </dgm:t>
    </dgm:pt>
    <dgm:pt modelId="{2C5EF451-8E43-9144-8132-AF165E0178B6}" type="parTrans" cxnId="{B9C756FD-9065-8748-A6CA-24E3A5837400}">
      <dgm:prSet/>
      <dgm:spPr/>
      <dgm:t>
        <a:bodyPr/>
        <a:lstStyle/>
        <a:p>
          <a:endParaRPr lang="en-US"/>
        </a:p>
      </dgm:t>
    </dgm:pt>
    <dgm:pt modelId="{0E304C5E-306C-AC44-8388-9EE74535D99D}" type="sibTrans" cxnId="{B9C756FD-9065-8748-A6CA-24E3A5837400}">
      <dgm:prSet/>
      <dgm:spPr/>
      <dgm:t>
        <a:bodyPr/>
        <a:lstStyle/>
        <a:p>
          <a:endParaRPr lang="en-US"/>
        </a:p>
      </dgm:t>
    </dgm:pt>
    <dgm:pt modelId="{2450860A-4292-ED41-8D70-5EFEF9FAC413}">
      <dgm:prSet phldrT="[Text]"/>
      <dgm:spPr/>
      <dgm:t>
        <a:bodyPr/>
        <a:lstStyle/>
        <a:p>
          <a:r>
            <a:rPr lang="en-US" dirty="0" smtClean="0">
              <a:solidFill>
                <a:schemeClr val="tx1"/>
              </a:solidFill>
            </a:rPr>
            <a:t>Officials</a:t>
          </a:r>
          <a:endParaRPr lang="en-US" dirty="0">
            <a:solidFill>
              <a:schemeClr val="tx1"/>
            </a:solidFill>
          </a:endParaRPr>
        </a:p>
      </dgm:t>
    </dgm:pt>
    <dgm:pt modelId="{37763077-AD62-0548-8FD1-7DBEB45B093A}" type="parTrans" cxnId="{41FF2E26-99F6-B643-ACE6-1EE0C366A597}">
      <dgm:prSet/>
      <dgm:spPr/>
      <dgm:t>
        <a:bodyPr/>
        <a:lstStyle/>
        <a:p>
          <a:endParaRPr lang="en-US"/>
        </a:p>
      </dgm:t>
    </dgm:pt>
    <dgm:pt modelId="{75E1D1D0-1D27-2E40-9431-D6DF4A370B20}" type="sibTrans" cxnId="{41FF2E26-99F6-B643-ACE6-1EE0C366A597}">
      <dgm:prSet/>
      <dgm:spPr/>
      <dgm:t>
        <a:bodyPr/>
        <a:lstStyle/>
        <a:p>
          <a:endParaRPr lang="en-US"/>
        </a:p>
      </dgm:t>
    </dgm:pt>
    <dgm:pt modelId="{A2523454-7C28-5545-A1C0-589E2118F956}" type="asst">
      <dgm:prSet phldrT="[Text]"/>
      <dgm:spPr/>
      <dgm:t>
        <a:bodyPr/>
        <a:lstStyle/>
        <a:p>
          <a:r>
            <a:rPr lang="en-US" dirty="0" smtClean="0">
              <a:solidFill>
                <a:srgbClr val="3366FF"/>
              </a:solidFill>
            </a:rPr>
            <a:t>Finance</a:t>
          </a:r>
          <a:endParaRPr lang="en-US" dirty="0">
            <a:solidFill>
              <a:srgbClr val="3366FF"/>
            </a:solidFill>
          </a:endParaRPr>
        </a:p>
      </dgm:t>
    </dgm:pt>
    <dgm:pt modelId="{16DD195D-AFBE-E840-83AB-8D194E9E5857}" type="parTrans" cxnId="{5640D80C-0FF1-4148-9D8B-98635756E065}">
      <dgm:prSet/>
      <dgm:spPr/>
      <dgm:t>
        <a:bodyPr/>
        <a:lstStyle/>
        <a:p>
          <a:endParaRPr lang="en-US"/>
        </a:p>
      </dgm:t>
    </dgm:pt>
    <dgm:pt modelId="{6226F9D4-0287-8441-AA36-DD64CF63A9D9}" type="sibTrans" cxnId="{5640D80C-0FF1-4148-9D8B-98635756E065}">
      <dgm:prSet/>
      <dgm:spPr/>
      <dgm:t>
        <a:bodyPr/>
        <a:lstStyle/>
        <a:p>
          <a:endParaRPr lang="en-US"/>
        </a:p>
      </dgm:t>
    </dgm:pt>
    <dgm:pt modelId="{C07535DC-1980-9344-AE71-7FDE4DDD9008}" type="asst">
      <dgm:prSet phldrT="[Text]"/>
      <dgm:spPr/>
      <dgm:t>
        <a:bodyPr/>
        <a:lstStyle/>
        <a:p>
          <a:r>
            <a:rPr lang="en-US" dirty="0" smtClean="0">
              <a:solidFill>
                <a:srgbClr val="3366FF"/>
              </a:solidFill>
            </a:rPr>
            <a:t>Membership</a:t>
          </a:r>
          <a:endParaRPr lang="en-US" dirty="0">
            <a:solidFill>
              <a:srgbClr val="3366FF"/>
            </a:solidFill>
          </a:endParaRPr>
        </a:p>
      </dgm:t>
    </dgm:pt>
    <dgm:pt modelId="{3D09B052-E861-D843-9E3B-5A1C26D3BFC9}" type="parTrans" cxnId="{FE112E6E-D20D-784C-94B6-22F26673D618}">
      <dgm:prSet/>
      <dgm:spPr/>
      <dgm:t>
        <a:bodyPr/>
        <a:lstStyle/>
        <a:p>
          <a:endParaRPr lang="en-US"/>
        </a:p>
      </dgm:t>
    </dgm:pt>
    <dgm:pt modelId="{659F10F4-88C6-F04A-96C1-898E5B244B07}" type="sibTrans" cxnId="{FE112E6E-D20D-784C-94B6-22F26673D618}">
      <dgm:prSet/>
      <dgm:spPr/>
      <dgm:t>
        <a:bodyPr/>
        <a:lstStyle/>
        <a:p>
          <a:endParaRPr lang="en-US"/>
        </a:p>
      </dgm:t>
    </dgm:pt>
    <dgm:pt modelId="{AF4BC29F-3333-EA42-839A-D825580EC33A}" type="asst">
      <dgm:prSet phldrT="[Text]"/>
      <dgm:spPr/>
      <dgm:t>
        <a:bodyPr/>
        <a:lstStyle/>
        <a:p>
          <a:r>
            <a:rPr lang="en-US" dirty="0" smtClean="0">
              <a:solidFill>
                <a:srgbClr val="3366FF"/>
              </a:solidFill>
            </a:rPr>
            <a:t>Communications</a:t>
          </a:r>
          <a:endParaRPr lang="en-US" dirty="0">
            <a:solidFill>
              <a:srgbClr val="3366FF"/>
            </a:solidFill>
          </a:endParaRPr>
        </a:p>
      </dgm:t>
    </dgm:pt>
    <dgm:pt modelId="{08230C15-0184-8940-9ECF-C9A3396BB8C1}" type="parTrans" cxnId="{2092483E-413B-8D47-BCA5-B73F12F96391}">
      <dgm:prSet/>
      <dgm:spPr/>
      <dgm:t>
        <a:bodyPr/>
        <a:lstStyle/>
        <a:p>
          <a:endParaRPr lang="en-US"/>
        </a:p>
      </dgm:t>
    </dgm:pt>
    <dgm:pt modelId="{0800D600-3AD2-F84A-A3D7-F966F22BEABF}" type="sibTrans" cxnId="{2092483E-413B-8D47-BCA5-B73F12F96391}">
      <dgm:prSet/>
      <dgm:spPr/>
      <dgm:t>
        <a:bodyPr/>
        <a:lstStyle/>
        <a:p>
          <a:endParaRPr lang="en-US"/>
        </a:p>
      </dgm:t>
    </dgm:pt>
    <dgm:pt modelId="{A29B9B52-6343-7E41-8B51-3A4C488B7D5A}" type="asst">
      <dgm:prSet phldrT="[Text]"/>
      <dgm:spPr/>
      <dgm:t>
        <a:bodyPr/>
        <a:lstStyle/>
        <a:p>
          <a:r>
            <a:rPr lang="en-US" dirty="0" smtClean="0">
              <a:solidFill>
                <a:srgbClr val="3366FF"/>
              </a:solidFill>
            </a:rPr>
            <a:t>Fundraising</a:t>
          </a:r>
          <a:endParaRPr lang="en-US" dirty="0">
            <a:solidFill>
              <a:srgbClr val="3366FF"/>
            </a:solidFill>
          </a:endParaRPr>
        </a:p>
      </dgm:t>
    </dgm:pt>
    <dgm:pt modelId="{2C367DC3-33B1-484C-AB38-2EE9A687A044}" type="parTrans" cxnId="{9FC78EBF-4FD9-0544-9E8B-473DA70C532C}">
      <dgm:prSet/>
      <dgm:spPr/>
      <dgm:t>
        <a:bodyPr/>
        <a:lstStyle/>
        <a:p>
          <a:endParaRPr lang="en-US"/>
        </a:p>
      </dgm:t>
    </dgm:pt>
    <dgm:pt modelId="{D5AC4F2F-B2EA-EC45-92A6-9A0AC319AFBD}" type="sibTrans" cxnId="{9FC78EBF-4FD9-0544-9E8B-473DA70C532C}">
      <dgm:prSet/>
      <dgm:spPr/>
      <dgm:t>
        <a:bodyPr/>
        <a:lstStyle/>
        <a:p>
          <a:endParaRPr lang="en-US"/>
        </a:p>
      </dgm:t>
    </dgm:pt>
    <dgm:pt modelId="{A0BF16BA-4724-4947-8887-63045E7B4205}">
      <dgm:prSet phldrT="[Text]"/>
      <dgm:spPr/>
      <dgm:t>
        <a:bodyPr/>
        <a:lstStyle/>
        <a:p>
          <a:r>
            <a:rPr lang="en-US" dirty="0" smtClean="0">
              <a:solidFill>
                <a:srgbClr val="000000"/>
              </a:solidFill>
            </a:rPr>
            <a:t>Open Team</a:t>
          </a:r>
          <a:endParaRPr lang="en-US" dirty="0">
            <a:solidFill>
              <a:srgbClr val="000000"/>
            </a:solidFill>
          </a:endParaRPr>
        </a:p>
      </dgm:t>
    </dgm:pt>
    <dgm:pt modelId="{62921A7D-6EFF-0E41-A4D4-D2C61CD4D255}" type="parTrans" cxnId="{98954DB6-EDF7-E942-B67B-A2613737EF31}">
      <dgm:prSet/>
      <dgm:spPr/>
      <dgm:t>
        <a:bodyPr/>
        <a:lstStyle/>
        <a:p>
          <a:endParaRPr lang="en-US"/>
        </a:p>
      </dgm:t>
    </dgm:pt>
    <dgm:pt modelId="{94A7BA9B-874F-404C-8CF9-6578766C079F}" type="sibTrans" cxnId="{98954DB6-EDF7-E942-B67B-A2613737EF31}">
      <dgm:prSet/>
      <dgm:spPr/>
      <dgm:t>
        <a:bodyPr/>
        <a:lstStyle/>
        <a:p>
          <a:endParaRPr lang="en-US"/>
        </a:p>
      </dgm:t>
    </dgm:pt>
    <dgm:pt modelId="{434C37D6-0320-5A4C-85B1-E6C897AC6832}">
      <dgm:prSet phldrT="[Text]"/>
      <dgm:spPr/>
      <dgm:t>
        <a:bodyPr/>
        <a:lstStyle/>
        <a:p>
          <a:r>
            <a:rPr lang="en-US" dirty="0" smtClean="0">
              <a:solidFill>
                <a:srgbClr val="000000"/>
              </a:solidFill>
            </a:rPr>
            <a:t>Volunteers</a:t>
          </a:r>
          <a:endParaRPr lang="en-US" dirty="0">
            <a:solidFill>
              <a:srgbClr val="000000"/>
            </a:solidFill>
          </a:endParaRPr>
        </a:p>
      </dgm:t>
    </dgm:pt>
    <dgm:pt modelId="{4F71E903-8609-5043-988C-5969D061BEB0}" type="parTrans" cxnId="{A953FA63-E8B8-8845-A02A-D266187A2893}">
      <dgm:prSet/>
      <dgm:spPr/>
      <dgm:t>
        <a:bodyPr/>
        <a:lstStyle/>
        <a:p>
          <a:endParaRPr lang="en-US"/>
        </a:p>
      </dgm:t>
    </dgm:pt>
    <dgm:pt modelId="{AAD3F0E6-A961-B44F-A80C-CE5CFD26ED16}" type="sibTrans" cxnId="{A953FA63-E8B8-8845-A02A-D266187A2893}">
      <dgm:prSet/>
      <dgm:spPr/>
      <dgm:t>
        <a:bodyPr/>
        <a:lstStyle/>
        <a:p>
          <a:endParaRPr lang="en-US"/>
        </a:p>
      </dgm:t>
    </dgm:pt>
    <dgm:pt modelId="{FE7BB5A7-B601-0243-80FC-50DD4B99C692}">
      <dgm:prSet phldrT="[Text]"/>
      <dgm:spPr/>
      <dgm:t>
        <a:bodyPr/>
        <a:lstStyle/>
        <a:p>
          <a:r>
            <a:rPr lang="en-US" dirty="0" smtClean="0">
              <a:solidFill>
                <a:srgbClr val="000000"/>
              </a:solidFill>
            </a:rPr>
            <a:t>Road Racing Team</a:t>
          </a:r>
          <a:endParaRPr lang="en-US" dirty="0">
            <a:solidFill>
              <a:srgbClr val="000000"/>
            </a:solidFill>
          </a:endParaRPr>
        </a:p>
      </dgm:t>
    </dgm:pt>
    <dgm:pt modelId="{2EB31738-88E8-7744-B4EE-48E465623FF6}" type="parTrans" cxnId="{CCC63B37-4AAF-B64A-97F2-3277490A4BAE}">
      <dgm:prSet/>
      <dgm:spPr/>
      <dgm:t>
        <a:bodyPr/>
        <a:lstStyle/>
        <a:p>
          <a:endParaRPr lang="en-US"/>
        </a:p>
      </dgm:t>
    </dgm:pt>
    <dgm:pt modelId="{23232780-19F5-4A41-AEE2-0E4A9435A77D}" type="sibTrans" cxnId="{CCC63B37-4AAF-B64A-97F2-3277490A4BAE}">
      <dgm:prSet/>
      <dgm:spPr/>
      <dgm:t>
        <a:bodyPr/>
        <a:lstStyle/>
        <a:p>
          <a:endParaRPr lang="en-US"/>
        </a:p>
      </dgm:t>
    </dgm:pt>
    <dgm:pt modelId="{CE639889-1C2C-FA46-932A-241103A5C5A2}" type="pres">
      <dgm:prSet presAssocID="{B83E34BD-51F9-D64F-B0CF-38FF9DC1C882}" presName="hierChild1" presStyleCnt="0">
        <dgm:presLayoutVars>
          <dgm:orgChart val="1"/>
          <dgm:chPref val="1"/>
          <dgm:dir/>
          <dgm:animOne val="branch"/>
          <dgm:animLvl val="lvl"/>
          <dgm:resizeHandles/>
        </dgm:presLayoutVars>
      </dgm:prSet>
      <dgm:spPr/>
      <dgm:t>
        <a:bodyPr/>
        <a:lstStyle/>
        <a:p>
          <a:endParaRPr lang="en-US"/>
        </a:p>
      </dgm:t>
    </dgm:pt>
    <dgm:pt modelId="{0C497644-10C2-3740-BFEB-8614DE99FC63}" type="pres">
      <dgm:prSet presAssocID="{96E5DFB7-8360-2D40-98D5-3B452AD99E8B}" presName="hierRoot1" presStyleCnt="0">
        <dgm:presLayoutVars>
          <dgm:hierBranch val="init"/>
        </dgm:presLayoutVars>
      </dgm:prSet>
      <dgm:spPr/>
    </dgm:pt>
    <dgm:pt modelId="{EB3E6B93-4432-CC47-A2AF-D2F827817264}" type="pres">
      <dgm:prSet presAssocID="{96E5DFB7-8360-2D40-98D5-3B452AD99E8B}" presName="rootComposite1" presStyleCnt="0"/>
      <dgm:spPr/>
    </dgm:pt>
    <dgm:pt modelId="{91749D9A-B699-4C44-862C-5BB03EFB15E0}" type="pres">
      <dgm:prSet presAssocID="{96E5DFB7-8360-2D40-98D5-3B452AD99E8B}" presName="rootText1" presStyleLbl="node0" presStyleIdx="0" presStyleCnt="1" custScaleX="127485" custScaleY="157715" custLinFactNeighborX="7018" custLinFactNeighborY="-21795">
        <dgm:presLayoutVars>
          <dgm:chPref val="3"/>
        </dgm:presLayoutVars>
      </dgm:prSet>
      <dgm:spPr/>
      <dgm:t>
        <a:bodyPr/>
        <a:lstStyle/>
        <a:p>
          <a:endParaRPr lang="en-US"/>
        </a:p>
      </dgm:t>
    </dgm:pt>
    <dgm:pt modelId="{34FC5173-D0FC-2E4E-9B9A-6CAA43924AF9}" type="pres">
      <dgm:prSet presAssocID="{96E5DFB7-8360-2D40-98D5-3B452AD99E8B}" presName="rootConnector1" presStyleLbl="node1" presStyleIdx="0" presStyleCnt="0"/>
      <dgm:spPr/>
      <dgm:t>
        <a:bodyPr/>
        <a:lstStyle/>
        <a:p>
          <a:endParaRPr lang="en-US"/>
        </a:p>
      </dgm:t>
    </dgm:pt>
    <dgm:pt modelId="{B3BC955C-6E4B-0347-97D2-087DF5107261}" type="pres">
      <dgm:prSet presAssocID="{96E5DFB7-8360-2D40-98D5-3B452AD99E8B}" presName="hierChild2" presStyleCnt="0"/>
      <dgm:spPr/>
    </dgm:pt>
    <dgm:pt modelId="{03FF8008-7D29-F746-BED3-C1FCEE108FE7}" type="pres">
      <dgm:prSet presAssocID="{06DF98FA-ADF3-2449-B181-6C32D71AC476}" presName="Name37" presStyleLbl="parChTrans1D2" presStyleIdx="0" presStyleCnt="8"/>
      <dgm:spPr/>
      <dgm:t>
        <a:bodyPr/>
        <a:lstStyle/>
        <a:p>
          <a:endParaRPr lang="en-US"/>
        </a:p>
      </dgm:t>
    </dgm:pt>
    <dgm:pt modelId="{B9856C30-DF74-4B42-9050-E08D5F8493CE}" type="pres">
      <dgm:prSet presAssocID="{67109F37-A960-4A44-A3C1-DC508A28D87E}" presName="hierRoot2" presStyleCnt="0">
        <dgm:presLayoutVars>
          <dgm:hierBranch val="init"/>
        </dgm:presLayoutVars>
      </dgm:prSet>
      <dgm:spPr/>
    </dgm:pt>
    <dgm:pt modelId="{A53828B3-E055-9D40-A0F8-F11EAF4FC4B8}" type="pres">
      <dgm:prSet presAssocID="{67109F37-A960-4A44-A3C1-DC508A28D87E}" presName="rootComposite" presStyleCnt="0"/>
      <dgm:spPr/>
    </dgm:pt>
    <dgm:pt modelId="{0760AC83-7BC1-CE42-A710-9CCD7FC2C66B}" type="pres">
      <dgm:prSet presAssocID="{67109F37-A960-4A44-A3C1-DC508A28D87E}" presName="rootText" presStyleLbl="node2" presStyleIdx="0" presStyleCnt="7">
        <dgm:presLayoutVars>
          <dgm:chPref val="3"/>
        </dgm:presLayoutVars>
      </dgm:prSet>
      <dgm:spPr/>
      <dgm:t>
        <a:bodyPr/>
        <a:lstStyle/>
        <a:p>
          <a:endParaRPr lang="en-US"/>
        </a:p>
      </dgm:t>
    </dgm:pt>
    <dgm:pt modelId="{3C6D5717-A25D-5D41-8717-14B1245EEAEF}" type="pres">
      <dgm:prSet presAssocID="{67109F37-A960-4A44-A3C1-DC508A28D87E}" presName="rootConnector" presStyleLbl="node2" presStyleIdx="0" presStyleCnt="7"/>
      <dgm:spPr/>
      <dgm:t>
        <a:bodyPr/>
        <a:lstStyle/>
        <a:p>
          <a:endParaRPr lang="en-US"/>
        </a:p>
      </dgm:t>
    </dgm:pt>
    <dgm:pt modelId="{7529610C-CB28-EB44-85E6-7CE7C2E282FA}" type="pres">
      <dgm:prSet presAssocID="{67109F37-A960-4A44-A3C1-DC508A28D87E}" presName="hierChild4" presStyleCnt="0"/>
      <dgm:spPr/>
    </dgm:pt>
    <dgm:pt modelId="{396AD6DD-E0DA-EE42-A3C8-77A4D194A5B7}" type="pres">
      <dgm:prSet presAssocID="{67109F37-A960-4A44-A3C1-DC508A28D87E}" presName="hierChild5" presStyleCnt="0"/>
      <dgm:spPr/>
    </dgm:pt>
    <dgm:pt modelId="{D5E34181-116D-DD4D-9D7E-9AF9F367073A}" type="pres">
      <dgm:prSet presAssocID="{AC9BBAF5-00B6-9C44-98B9-E9D683FFD790}" presName="Name37" presStyleLbl="parChTrans1D2" presStyleIdx="1" presStyleCnt="8"/>
      <dgm:spPr/>
      <dgm:t>
        <a:bodyPr/>
        <a:lstStyle/>
        <a:p>
          <a:endParaRPr lang="en-US"/>
        </a:p>
      </dgm:t>
    </dgm:pt>
    <dgm:pt modelId="{80357184-0AA3-6E44-BBC9-4D728285EBC9}" type="pres">
      <dgm:prSet presAssocID="{EDFB0CF6-6E2F-464A-AA55-D4BC3C4915BF}" presName="hierRoot2" presStyleCnt="0">
        <dgm:presLayoutVars>
          <dgm:hierBranch val="init"/>
        </dgm:presLayoutVars>
      </dgm:prSet>
      <dgm:spPr/>
    </dgm:pt>
    <dgm:pt modelId="{CE4E11D9-64C9-864E-8336-78CED6F6EDE9}" type="pres">
      <dgm:prSet presAssocID="{EDFB0CF6-6E2F-464A-AA55-D4BC3C4915BF}" presName="rootComposite" presStyleCnt="0"/>
      <dgm:spPr/>
    </dgm:pt>
    <dgm:pt modelId="{E93F8742-E5F8-C142-9A4F-AA9F4BCF1939}" type="pres">
      <dgm:prSet presAssocID="{EDFB0CF6-6E2F-464A-AA55-D4BC3C4915BF}" presName="rootText" presStyleLbl="node2" presStyleIdx="1" presStyleCnt="7">
        <dgm:presLayoutVars>
          <dgm:chPref val="3"/>
        </dgm:presLayoutVars>
      </dgm:prSet>
      <dgm:spPr/>
      <dgm:t>
        <a:bodyPr/>
        <a:lstStyle/>
        <a:p>
          <a:endParaRPr lang="en-US"/>
        </a:p>
      </dgm:t>
    </dgm:pt>
    <dgm:pt modelId="{8517AB77-0883-3741-9D06-2C17431B6E22}" type="pres">
      <dgm:prSet presAssocID="{EDFB0CF6-6E2F-464A-AA55-D4BC3C4915BF}" presName="rootConnector" presStyleLbl="node2" presStyleIdx="1" presStyleCnt="7"/>
      <dgm:spPr/>
      <dgm:t>
        <a:bodyPr/>
        <a:lstStyle/>
        <a:p>
          <a:endParaRPr lang="en-US"/>
        </a:p>
      </dgm:t>
    </dgm:pt>
    <dgm:pt modelId="{3BD05C23-B9DC-CE47-8FEB-83BB2A2D3254}" type="pres">
      <dgm:prSet presAssocID="{EDFB0CF6-6E2F-464A-AA55-D4BC3C4915BF}" presName="hierChild4" presStyleCnt="0"/>
      <dgm:spPr/>
    </dgm:pt>
    <dgm:pt modelId="{197472CB-61D5-C844-9B7A-3E12DEA30A9B}" type="pres">
      <dgm:prSet presAssocID="{EDFB0CF6-6E2F-464A-AA55-D4BC3C4915BF}" presName="hierChild5" presStyleCnt="0"/>
      <dgm:spPr/>
    </dgm:pt>
    <dgm:pt modelId="{55132BB2-F7C8-8A42-8533-0612B2E2E78F}" type="pres">
      <dgm:prSet presAssocID="{62921A7D-6EFF-0E41-A4D4-D2C61CD4D255}" presName="Name37" presStyleLbl="parChTrans1D2" presStyleIdx="2" presStyleCnt="8"/>
      <dgm:spPr/>
      <dgm:t>
        <a:bodyPr/>
        <a:lstStyle/>
        <a:p>
          <a:endParaRPr lang="en-US"/>
        </a:p>
      </dgm:t>
    </dgm:pt>
    <dgm:pt modelId="{F713467F-6DCB-2A40-8354-451ED2003257}" type="pres">
      <dgm:prSet presAssocID="{A0BF16BA-4724-4947-8887-63045E7B4205}" presName="hierRoot2" presStyleCnt="0">
        <dgm:presLayoutVars>
          <dgm:hierBranch val="init"/>
        </dgm:presLayoutVars>
      </dgm:prSet>
      <dgm:spPr/>
    </dgm:pt>
    <dgm:pt modelId="{33EA7A8E-7F26-594B-A386-DC242B5306A7}" type="pres">
      <dgm:prSet presAssocID="{A0BF16BA-4724-4947-8887-63045E7B4205}" presName="rootComposite" presStyleCnt="0"/>
      <dgm:spPr/>
    </dgm:pt>
    <dgm:pt modelId="{7B3282BF-3607-DC49-AFC9-671EB7F2C531}" type="pres">
      <dgm:prSet presAssocID="{A0BF16BA-4724-4947-8887-63045E7B4205}" presName="rootText" presStyleLbl="node2" presStyleIdx="2" presStyleCnt="7">
        <dgm:presLayoutVars>
          <dgm:chPref val="3"/>
        </dgm:presLayoutVars>
      </dgm:prSet>
      <dgm:spPr/>
      <dgm:t>
        <a:bodyPr/>
        <a:lstStyle/>
        <a:p>
          <a:endParaRPr lang="en-US"/>
        </a:p>
      </dgm:t>
    </dgm:pt>
    <dgm:pt modelId="{A281241F-1B98-E147-8A57-D7172F770CCA}" type="pres">
      <dgm:prSet presAssocID="{A0BF16BA-4724-4947-8887-63045E7B4205}" presName="rootConnector" presStyleLbl="node2" presStyleIdx="2" presStyleCnt="7"/>
      <dgm:spPr/>
      <dgm:t>
        <a:bodyPr/>
        <a:lstStyle/>
        <a:p>
          <a:endParaRPr lang="en-US"/>
        </a:p>
      </dgm:t>
    </dgm:pt>
    <dgm:pt modelId="{5480F20F-C4E5-4D40-BD52-182A56FC2828}" type="pres">
      <dgm:prSet presAssocID="{A0BF16BA-4724-4947-8887-63045E7B4205}" presName="hierChild4" presStyleCnt="0"/>
      <dgm:spPr/>
    </dgm:pt>
    <dgm:pt modelId="{60B1247C-F1CE-0D41-8798-A7EF7FFC7F2C}" type="pres">
      <dgm:prSet presAssocID="{A0BF16BA-4724-4947-8887-63045E7B4205}" presName="hierChild5" presStyleCnt="0"/>
      <dgm:spPr/>
    </dgm:pt>
    <dgm:pt modelId="{37517633-6C51-FB46-B77B-55BE35CCCC03}" type="pres">
      <dgm:prSet presAssocID="{2C5EF451-8E43-9144-8132-AF165E0178B6}" presName="Name37" presStyleLbl="parChTrans1D2" presStyleIdx="3" presStyleCnt="8"/>
      <dgm:spPr/>
      <dgm:t>
        <a:bodyPr/>
        <a:lstStyle/>
        <a:p>
          <a:endParaRPr lang="en-US"/>
        </a:p>
      </dgm:t>
    </dgm:pt>
    <dgm:pt modelId="{476692B6-9443-B342-9FFF-6C2F585AF17C}" type="pres">
      <dgm:prSet presAssocID="{944C9572-CC6A-C549-9019-E2F1A64AF41E}" presName="hierRoot2" presStyleCnt="0">
        <dgm:presLayoutVars>
          <dgm:hierBranch val="init"/>
        </dgm:presLayoutVars>
      </dgm:prSet>
      <dgm:spPr/>
    </dgm:pt>
    <dgm:pt modelId="{A1231B2B-D138-FD4E-834D-9FFCC91E2AFA}" type="pres">
      <dgm:prSet presAssocID="{944C9572-CC6A-C549-9019-E2F1A64AF41E}" presName="rootComposite" presStyleCnt="0"/>
      <dgm:spPr/>
    </dgm:pt>
    <dgm:pt modelId="{1E3824D1-A2BF-8D4B-BA91-8F5A6C041E28}" type="pres">
      <dgm:prSet presAssocID="{944C9572-CC6A-C549-9019-E2F1A64AF41E}" presName="rootText" presStyleLbl="node2" presStyleIdx="3" presStyleCnt="7">
        <dgm:presLayoutVars>
          <dgm:chPref val="3"/>
        </dgm:presLayoutVars>
      </dgm:prSet>
      <dgm:spPr/>
      <dgm:t>
        <a:bodyPr/>
        <a:lstStyle/>
        <a:p>
          <a:endParaRPr lang="en-US"/>
        </a:p>
      </dgm:t>
    </dgm:pt>
    <dgm:pt modelId="{E01FBA99-E407-3944-BF90-819C4080B927}" type="pres">
      <dgm:prSet presAssocID="{944C9572-CC6A-C549-9019-E2F1A64AF41E}" presName="rootConnector" presStyleLbl="node2" presStyleIdx="3" presStyleCnt="7"/>
      <dgm:spPr/>
      <dgm:t>
        <a:bodyPr/>
        <a:lstStyle/>
        <a:p>
          <a:endParaRPr lang="en-US"/>
        </a:p>
      </dgm:t>
    </dgm:pt>
    <dgm:pt modelId="{991F3850-6FB3-6947-B1C6-1AE3D96802CF}" type="pres">
      <dgm:prSet presAssocID="{944C9572-CC6A-C549-9019-E2F1A64AF41E}" presName="hierChild4" presStyleCnt="0"/>
      <dgm:spPr/>
    </dgm:pt>
    <dgm:pt modelId="{3F42EAE3-81B4-3D44-84C0-9DDF853524C8}" type="pres">
      <dgm:prSet presAssocID="{944C9572-CC6A-C549-9019-E2F1A64AF41E}" presName="hierChild5" presStyleCnt="0"/>
      <dgm:spPr/>
    </dgm:pt>
    <dgm:pt modelId="{47E07BF9-320C-0749-A42E-EBF9786F12E4}" type="pres">
      <dgm:prSet presAssocID="{2EB31738-88E8-7744-B4EE-48E465623FF6}" presName="Name37" presStyleLbl="parChTrans1D2" presStyleIdx="4" presStyleCnt="8"/>
      <dgm:spPr/>
      <dgm:t>
        <a:bodyPr/>
        <a:lstStyle/>
        <a:p>
          <a:endParaRPr lang="en-US"/>
        </a:p>
      </dgm:t>
    </dgm:pt>
    <dgm:pt modelId="{B866AF0C-C677-1A45-BBC8-749048ABE751}" type="pres">
      <dgm:prSet presAssocID="{FE7BB5A7-B601-0243-80FC-50DD4B99C692}" presName="hierRoot2" presStyleCnt="0">
        <dgm:presLayoutVars>
          <dgm:hierBranch val="init"/>
        </dgm:presLayoutVars>
      </dgm:prSet>
      <dgm:spPr/>
    </dgm:pt>
    <dgm:pt modelId="{7C4337D2-F23B-F849-B02A-451C0760B202}" type="pres">
      <dgm:prSet presAssocID="{FE7BB5A7-B601-0243-80FC-50DD4B99C692}" presName="rootComposite" presStyleCnt="0"/>
      <dgm:spPr/>
    </dgm:pt>
    <dgm:pt modelId="{4E2259EA-AEC7-2941-AA0B-1162E34D7D8C}" type="pres">
      <dgm:prSet presAssocID="{FE7BB5A7-B601-0243-80FC-50DD4B99C692}" presName="rootText" presStyleLbl="node2" presStyleIdx="4" presStyleCnt="7">
        <dgm:presLayoutVars>
          <dgm:chPref val="3"/>
        </dgm:presLayoutVars>
      </dgm:prSet>
      <dgm:spPr/>
      <dgm:t>
        <a:bodyPr/>
        <a:lstStyle/>
        <a:p>
          <a:endParaRPr lang="en-US"/>
        </a:p>
      </dgm:t>
    </dgm:pt>
    <dgm:pt modelId="{824E8857-F46B-E445-BB23-7CCEBF19CC16}" type="pres">
      <dgm:prSet presAssocID="{FE7BB5A7-B601-0243-80FC-50DD4B99C692}" presName="rootConnector" presStyleLbl="node2" presStyleIdx="4" presStyleCnt="7"/>
      <dgm:spPr/>
      <dgm:t>
        <a:bodyPr/>
        <a:lstStyle/>
        <a:p>
          <a:endParaRPr lang="en-US"/>
        </a:p>
      </dgm:t>
    </dgm:pt>
    <dgm:pt modelId="{78E7D14D-0C2E-3E46-85D2-ACC648DB0F80}" type="pres">
      <dgm:prSet presAssocID="{FE7BB5A7-B601-0243-80FC-50DD4B99C692}" presName="hierChild4" presStyleCnt="0"/>
      <dgm:spPr/>
    </dgm:pt>
    <dgm:pt modelId="{035A6624-EE6D-1541-8506-82C30246AAAE}" type="pres">
      <dgm:prSet presAssocID="{FE7BB5A7-B601-0243-80FC-50DD4B99C692}" presName="hierChild5" presStyleCnt="0"/>
      <dgm:spPr/>
    </dgm:pt>
    <dgm:pt modelId="{CE88CBA0-E9EC-F54B-A5D7-A193C9071951}" type="pres">
      <dgm:prSet presAssocID="{37763077-AD62-0548-8FD1-7DBEB45B093A}" presName="Name37" presStyleLbl="parChTrans1D2" presStyleIdx="5" presStyleCnt="8"/>
      <dgm:spPr/>
      <dgm:t>
        <a:bodyPr/>
        <a:lstStyle/>
        <a:p>
          <a:endParaRPr lang="en-US"/>
        </a:p>
      </dgm:t>
    </dgm:pt>
    <dgm:pt modelId="{9FEC3B46-855B-D844-82C8-F38AB62273A6}" type="pres">
      <dgm:prSet presAssocID="{2450860A-4292-ED41-8D70-5EFEF9FAC413}" presName="hierRoot2" presStyleCnt="0">
        <dgm:presLayoutVars>
          <dgm:hierBranch val="init"/>
        </dgm:presLayoutVars>
      </dgm:prSet>
      <dgm:spPr/>
    </dgm:pt>
    <dgm:pt modelId="{00A2110F-96CA-B941-A7B0-2413EA688CCF}" type="pres">
      <dgm:prSet presAssocID="{2450860A-4292-ED41-8D70-5EFEF9FAC413}" presName="rootComposite" presStyleCnt="0"/>
      <dgm:spPr/>
    </dgm:pt>
    <dgm:pt modelId="{8BEBA2E9-3EE4-5E48-8BC1-4D2215ACE84A}" type="pres">
      <dgm:prSet presAssocID="{2450860A-4292-ED41-8D70-5EFEF9FAC413}" presName="rootText" presStyleLbl="node2" presStyleIdx="5" presStyleCnt="7">
        <dgm:presLayoutVars>
          <dgm:chPref val="3"/>
        </dgm:presLayoutVars>
      </dgm:prSet>
      <dgm:spPr/>
      <dgm:t>
        <a:bodyPr/>
        <a:lstStyle/>
        <a:p>
          <a:endParaRPr lang="en-US"/>
        </a:p>
      </dgm:t>
    </dgm:pt>
    <dgm:pt modelId="{5220EDCE-F164-6346-B2C4-CC85223CFA3F}" type="pres">
      <dgm:prSet presAssocID="{2450860A-4292-ED41-8D70-5EFEF9FAC413}" presName="rootConnector" presStyleLbl="node2" presStyleIdx="5" presStyleCnt="7"/>
      <dgm:spPr/>
      <dgm:t>
        <a:bodyPr/>
        <a:lstStyle/>
        <a:p>
          <a:endParaRPr lang="en-US"/>
        </a:p>
      </dgm:t>
    </dgm:pt>
    <dgm:pt modelId="{19E67F3C-7279-E24F-84B1-081155EBF636}" type="pres">
      <dgm:prSet presAssocID="{2450860A-4292-ED41-8D70-5EFEF9FAC413}" presName="hierChild4" presStyleCnt="0"/>
      <dgm:spPr/>
    </dgm:pt>
    <dgm:pt modelId="{66EC8E27-9A77-3E4F-8C59-DDD6301BD4CE}" type="pres">
      <dgm:prSet presAssocID="{2450860A-4292-ED41-8D70-5EFEF9FAC413}" presName="hierChild5" presStyleCnt="0"/>
      <dgm:spPr/>
    </dgm:pt>
    <dgm:pt modelId="{19A1D3B4-5AA3-8B4E-B203-8084A649C8CD}" type="pres">
      <dgm:prSet presAssocID="{4F71E903-8609-5043-988C-5969D061BEB0}" presName="Name37" presStyleLbl="parChTrans1D2" presStyleIdx="6" presStyleCnt="8"/>
      <dgm:spPr/>
      <dgm:t>
        <a:bodyPr/>
        <a:lstStyle/>
        <a:p>
          <a:endParaRPr lang="en-US"/>
        </a:p>
      </dgm:t>
    </dgm:pt>
    <dgm:pt modelId="{2A099A31-92DF-FB44-8AA9-4014F7AF30EF}" type="pres">
      <dgm:prSet presAssocID="{434C37D6-0320-5A4C-85B1-E6C897AC6832}" presName="hierRoot2" presStyleCnt="0">
        <dgm:presLayoutVars>
          <dgm:hierBranch val="init"/>
        </dgm:presLayoutVars>
      </dgm:prSet>
      <dgm:spPr/>
    </dgm:pt>
    <dgm:pt modelId="{DC34BA44-7B54-154B-830E-A18264E7D6E0}" type="pres">
      <dgm:prSet presAssocID="{434C37D6-0320-5A4C-85B1-E6C897AC6832}" presName="rootComposite" presStyleCnt="0"/>
      <dgm:spPr/>
    </dgm:pt>
    <dgm:pt modelId="{2C31D058-4C78-B346-8BB5-82AD652EEF58}" type="pres">
      <dgm:prSet presAssocID="{434C37D6-0320-5A4C-85B1-E6C897AC6832}" presName="rootText" presStyleLbl="node2" presStyleIdx="6" presStyleCnt="7">
        <dgm:presLayoutVars>
          <dgm:chPref val="3"/>
        </dgm:presLayoutVars>
      </dgm:prSet>
      <dgm:spPr/>
      <dgm:t>
        <a:bodyPr/>
        <a:lstStyle/>
        <a:p>
          <a:endParaRPr lang="en-US"/>
        </a:p>
      </dgm:t>
    </dgm:pt>
    <dgm:pt modelId="{34F8C3D9-7706-7342-863D-BECA4B835AF8}" type="pres">
      <dgm:prSet presAssocID="{434C37D6-0320-5A4C-85B1-E6C897AC6832}" presName="rootConnector" presStyleLbl="node2" presStyleIdx="6" presStyleCnt="7"/>
      <dgm:spPr/>
      <dgm:t>
        <a:bodyPr/>
        <a:lstStyle/>
        <a:p>
          <a:endParaRPr lang="en-US"/>
        </a:p>
      </dgm:t>
    </dgm:pt>
    <dgm:pt modelId="{93411D3C-DE9E-4245-9D5D-5D53E7C772BE}" type="pres">
      <dgm:prSet presAssocID="{434C37D6-0320-5A4C-85B1-E6C897AC6832}" presName="hierChild4" presStyleCnt="0"/>
      <dgm:spPr/>
    </dgm:pt>
    <dgm:pt modelId="{88BF7211-86FD-474A-8E92-A220B2F7E26F}" type="pres">
      <dgm:prSet presAssocID="{434C37D6-0320-5A4C-85B1-E6C897AC6832}" presName="hierChild5" presStyleCnt="0"/>
      <dgm:spPr/>
    </dgm:pt>
    <dgm:pt modelId="{B5E50D0E-4256-E74D-9A0F-39351BAB9755}" type="pres">
      <dgm:prSet presAssocID="{96E5DFB7-8360-2D40-98D5-3B452AD99E8B}" presName="hierChild3" presStyleCnt="0"/>
      <dgm:spPr/>
    </dgm:pt>
    <dgm:pt modelId="{0D8DE7B9-14C9-4C44-8649-C51B91FAC45F}" type="pres">
      <dgm:prSet presAssocID="{B071B4DB-8BCB-264E-A4B2-BE40870BB6E4}" presName="Name111" presStyleLbl="parChTrans1D2" presStyleIdx="7" presStyleCnt="8"/>
      <dgm:spPr/>
      <dgm:t>
        <a:bodyPr/>
        <a:lstStyle/>
        <a:p>
          <a:endParaRPr lang="en-US"/>
        </a:p>
      </dgm:t>
    </dgm:pt>
    <dgm:pt modelId="{98ECAACF-B822-C249-A73A-AE6AB81C2B5C}" type="pres">
      <dgm:prSet presAssocID="{518CAD39-7327-9A4D-8FB7-AFD9710D7654}" presName="hierRoot3" presStyleCnt="0">
        <dgm:presLayoutVars>
          <dgm:hierBranch val="init"/>
        </dgm:presLayoutVars>
      </dgm:prSet>
      <dgm:spPr/>
    </dgm:pt>
    <dgm:pt modelId="{FD360DF3-D558-B243-AD36-9A55ECCA5CE1}" type="pres">
      <dgm:prSet presAssocID="{518CAD39-7327-9A4D-8FB7-AFD9710D7654}" presName="rootComposite3" presStyleCnt="0"/>
      <dgm:spPr/>
    </dgm:pt>
    <dgm:pt modelId="{F1A1743A-9C04-514C-83C3-A17919861EEB}" type="pres">
      <dgm:prSet presAssocID="{518CAD39-7327-9A4D-8FB7-AFD9710D7654}" presName="rootText3" presStyleLbl="asst1" presStyleIdx="0" presStyleCnt="5">
        <dgm:presLayoutVars>
          <dgm:chPref val="3"/>
        </dgm:presLayoutVars>
      </dgm:prSet>
      <dgm:spPr/>
      <dgm:t>
        <a:bodyPr/>
        <a:lstStyle/>
        <a:p>
          <a:endParaRPr lang="en-US"/>
        </a:p>
      </dgm:t>
    </dgm:pt>
    <dgm:pt modelId="{0074B356-070C-EF45-8882-77B187D6C23E}" type="pres">
      <dgm:prSet presAssocID="{518CAD39-7327-9A4D-8FB7-AFD9710D7654}" presName="rootConnector3" presStyleLbl="asst1" presStyleIdx="0" presStyleCnt="5"/>
      <dgm:spPr/>
      <dgm:t>
        <a:bodyPr/>
        <a:lstStyle/>
        <a:p>
          <a:endParaRPr lang="en-US"/>
        </a:p>
      </dgm:t>
    </dgm:pt>
    <dgm:pt modelId="{44A33AB3-3138-6E42-B292-E97D27565A6C}" type="pres">
      <dgm:prSet presAssocID="{518CAD39-7327-9A4D-8FB7-AFD9710D7654}" presName="hierChild6" presStyleCnt="0"/>
      <dgm:spPr/>
    </dgm:pt>
    <dgm:pt modelId="{5C30259C-5C20-8749-BC29-5FFF9C790B3E}" type="pres">
      <dgm:prSet presAssocID="{518CAD39-7327-9A4D-8FB7-AFD9710D7654}" presName="hierChild7" presStyleCnt="0"/>
      <dgm:spPr/>
    </dgm:pt>
    <dgm:pt modelId="{0E72B6EA-8D20-2843-88AC-155830F06563}" type="pres">
      <dgm:prSet presAssocID="{16DD195D-AFBE-E840-83AB-8D194E9E5857}" presName="Name111" presStyleLbl="parChTrans1D3" presStyleIdx="0" presStyleCnt="4"/>
      <dgm:spPr/>
      <dgm:t>
        <a:bodyPr/>
        <a:lstStyle/>
        <a:p>
          <a:endParaRPr lang="en-US"/>
        </a:p>
      </dgm:t>
    </dgm:pt>
    <dgm:pt modelId="{E16E894A-6EEE-E743-814D-BEEEBD309BE0}" type="pres">
      <dgm:prSet presAssocID="{A2523454-7C28-5545-A1C0-589E2118F956}" presName="hierRoot3" presStyleCnt="0">
        <dgm:presLayoutVars>
          <dgm:hierBranch val="init"/>
        </dgm:presLayoutVars>
      </dgm:prSet>
      <dgm:spPr/>
    </dgm:pt>
    <dgm:pt modelId="{3C89416E-DE37-7342-B0C3-F799F974E650}" type="pres">
      <dgm:prSet presAssocID="{A2523454-7C28-5545-A1C0-589E2118F956}" presName="rootComposite3" presStyleCnt="0"/>
      <dgm:spPr/>
    </dgm:pt>
    <dgm:pt modelId="{E75831E2-CAB1-204A-821E-2AA610D53487}" type="pres">
      <dgm:prSet presAssocID="{A2523454-7C28-5545-A1C0-589E2118F956}" presName="rootText3" presStyleLbl="asst1" presStyleIdx="1" presStyleCnt="5">
        <dgm:presLayoutVars>
          <dgm:chPref val="3"/>
        </dgm:presLayoutVars>
      </dgm:prSet>
      <dgm:spPr/>
      <dgm:t>
        <a:bodyPr/>
        <a:lstStyle/>
        <a:p>
          <a:endParaRPr lang="en-US"/>
        </a:p>
      </dgm:t>
    </dgm:pt>
    <dgm:pt modelId="{4BFC72DF-5AFC-224A-A827-DCB5ADA79A38}" type="pres">
      <dgm:prSet presAssocID="{A2523454-7C28-5545-A1C0-589E2118F956}" presName="rootConnector3" presStyleLbl="asst1" presStyleIdx="1" presStyleCnt="5"/>
      <dgm:spPr/>
      <dgm:t>
        <a:bodyPr/>
        <a:lstStyle/>
        <a:p>
          <a:endParaRPr lang="en-US"/>
        </a:p>
      </dgm:t>
    </dgm:pt>
    <dgm:pt modelId="{45C8D9A8-EF25-D049-A33C-2DC2EA072203}" type="pres">
      <dgm:prSet presAssocID="{A2523454-7C28-5545-A1C0-589E2118F956}" presName="hierChild6" presStyleCnt="0"/>
      <dgm:spPr/>
    </dgm:pt>
    <dgm:pt modelId="{DC0C23D9-DB4B-3147-AA1D-29EBFF8261D7}" type="pres">
      <dgm:prSet presAssocID="{A2523454-7C28-5545-A1C0-589E2118F956}" presName="hierChild7" presStyleCnt="0"/>
      <dgm:spPr/>
    </dgm:pt>
    <dgm:pt modelId="{85D7C0DC-EC65-724C-8D6E-9D4092640507}" type="pres">
      <dgm:prSet presAssocID="{3D09B052-E861-D843-9E3B-5A1C26D3BFC9}" presName="Name111" presStyleLbl="parChTrans1D3" presStyleIdx="1" presStyleCnt="4"/>
      <dgm:spPr/>
      <dgm:t>
        <a:bodyPr/>
        <a:lstStyle/>
        <a:p>
          <a:endParaRPr lang="en-US"/>
        </a:p>
      </dgm:t>
    </dgm:pt>
    <dgm:pt modelId="{A791B415-91A3-E94B-B372-05E6D8BEA204}" type="pres">
      <dgm:prSet presAssocID="{C07535DC-1980-9344-AE71-7FDE4DDD9008}" presName="hierRoot3" presStyleCnt="0">
        <dgm:presLayoutVars>
          <dgm:hierBranch val="init"/>
        </dgm:presLayoutVars>
      </dgm:prSet>
      <dgm:spPr/>
    </dgm:pt>
    <dgm:pt modelId="{326C0A31-6CB5-CB43-9D4B-61F5858586B2}" type="pres">
      <dgm:prSet presAssocID="{C07535DC-1980-9344-AE71-7FDE4DDD9008}" presName="rootComposite3" presStyleCnt="0"/>
      <dgm:spPr/>
    </dgm:pt>
    <dgm:pt modelId="{1CB26F89-F9F3-774A-8A92-3C36F42B0427}" type="pres">
      <dgm:prSet presAssocID="{C07535DC-1980-9344-AE71-7FDE4DDD9008}" presName="rootText3" presStyleLbl="asst1" presStyleIdx="2" presStyleCnt="5">
        <dgm:presLayoutVars>
          <dgm:chPref val="3"/>
        </dgm:presLayoutVars>
      </dgm:prSet>
      <dgm:spPr/>
      <dgm:t>
        <a:bodyPr/>
        <a:lstStyle/>
        <a:p>
          <a:endParaRPr lang="en-US"/>
        </a:p>
      </dgm:t>
    </dgm:pt>
    <dgm:pt modelId="{2935E55D-3FBA-C74B-B922-873F77F1F069}" type="pres">
      <dgm:prSet presAssocID="{C07535DC-1980-9344-AE71-7FDE4DDD9008}" presName="rootConnector3" presStyleLbl="asst1" presStyleIdx="2" presStyleCnt="5"/>
      <dgm:spPr/>
      <dgm:t>
        <a:bodyPr/>
        <a:lstStyle/>
        <a:p>
          <a:endParaRPr lang="en-US"/>
        </a:p>
      </dgm:t>
    </dgm:pt>
    <dgm:pt modelId="{D1F2E4CD-EB76-3D43-8534-EB565716B751}" type="pres">
      <dgm:prSet presAssocID="{C07535DC-1980-9344-AE71-7FDE4DDD9008}" presName="hierChild6" presStyleCnt="0"/>
      <dgm:spPr/>
    </dgm:pt>
    <dgm:pt modelId="{AA1E82CA-C5F8-3A43-9279-9BA3DFE6E882}" type="pres">
      <dgm:prSet presAssocID="{C07535DC-1980-9344-AE71-7FDE4DDD9008}" presName="hierChild7" presStyleCnt="0"/>
      <dgm:spPr/>
    </dgm:pt>
    <dgm:pt modelId="{996C6DC0-B7A9-274C-BB6E-F40ED0F3F989}" type="pres">
      <dgm:prSet presAssocID="{08230C15-0184-8940-9ECF-C9A3396BB8C1}" presName="Name111" presStyleLbl="parChTrans1D3" presStyleIdx="2" presStyleCnt="4"/>
      <dgm:spPr/>
      <dgm:t>
        <a:bodyPr/>
        <a:lstStyle/>
        <a:p>
          <a:endParaRPr lang="en-US"/>
        </a:p>
      </dgm:t>
    </dgm:pt>
    <dgm:pt modelId="{DA66D8A3-D0A4-7A46-8616-C033D86A9548}" type="pres">
      <dgm:prSet presAssocID="{AF4BC29F-3333-EA42-839A-D825580EC33A}" presName="hierRoot3" presStyleCnt="0">
        <dgm:presLayoutVars>
          <dgm:hierBranch val="init"/>
        </dgm:presLayoutVars>
      </dgm:prSet>
      <dgm:spPr/>
    </dgm:pt>
    <dgm:pt modelId="{60C5F5E1-B8A4-F24F-AC44-BF5E521C7B49}" type="pres">
      <dgm:prSet presAssocID="{AF4BC29F-3333-EA42-839A-D825580EC33A}" presName="rootComposite3" presStyleCnt="0"/>
      <dgm:spPr/>
    </dgm:pt>
    <dgm:pt modelId="{2A327C22-71E9-7445-BBCA-669B5064ED80}" type="pres">
      <dgm:prSet presAssocID="{AF4BC29F-3333-EA42-839A-D825580EC33A}" presName="rootText3" presStyleLbl="asst1" presStyleIdx="3" presStyleCnt="5">
        <dgm:presLayoutVars>
          <dgm:chPref val="3"/>
        </dgm:presLayoutVars>
      </dgm:prSet>
      <dgm:spPr/>
      <dgm:t>
        <a:bodyPr/>
        <a:lstStyle/>
        <a:p>
          <a:endParaRPr lang="en-US"/>
        </a:p>
      </dgm:t>
    </dgm:pt>
    <dgm:pt modelId="{65FD630F-4C6A-4B40-8272-41CF3EB165F5}" type="pres">
      <dgm:prSet presAssocID="{AF4BC29F-3333-EA42-839A-D825580EC33A}" presName="rootConnector3" presStyleLbl="asst1" presStyleIdx="3" presStyleCnt="5"/>
      <dgm:spPr/>
      <dgm:t>
        <a:bodyPr/>
        <a:lstStyle/>
        <a:p>
          <a:endParaRPr lang="en-US"/>
        </a:p>
      </dgm:t>
    </dgm:pt>
    <dgm:pt modelId="{35705D24-7FC4-064F-B28A-5F2DDA04B99A}" type="pres">
      <dgm:prSet presAssocID="{AF4BC29F-3333-EA42-839A-D825580EC33A}" presName="hierChild6" presStyleCnt="0"/>
      <dgm:spPr/>
    </dgm:pt>
    <dgm:pt modelId="{BEB6962C-AA55-164E-B97E-040B95579C48}" type="pres">
      <dgm:prSet presAssocID="{AF4BC29F-3333-EA42-839A-D825580EC33A}" presName="hierChild7" presStyleCnt="0"/>
      <dgm:spPr/>
    </dgm:pt>
    <dgm:pt modelId="{3217858F-EB7C-8948-ADD5-839E45C77633}" type="pres">
      <dgm:prSet presAssocID="{2C367DC3-33B1-484C-AB38-2EE9A687A044}" presName="Name111" presStyleLbl="parChTrans1D3" presStyleIdx="3" presStyleCnt="4"/>
      <dgm:spPr/>
      <dgm:t>
        <a:bodyPr/>
        <a:lstStyle/>
        <a:p>
          <a:endParaRPr lang="en-US"/>
        </a:p>
      </dgm:t>
    </dgm:pt>
    <dgm:pt modelId="{4FDA9D73-F922-454C-A63C-77F4A812BB46}" type="pres">
      <dgm:prSet presAssocID="{A29B9B52-6343-7E41-8B51-3A4C488B7D5A}" presName="hierRoot3" presStyleCnt="0">
        <dgm:presLayoutVars>
          <dgm:hierBranch val="init"/>
        </dgm:presLayoutVars>
      </dgm:prSet>
      <dgm:spPr/>
    </dgm:pt>
    <dgm:pt modelId="{59D13816-90B8-754E-9258-C33DFDCE06E7}" type="pres">
      <dgm:prSet presAssocID="{A29B9B52-6343-7E41-8B51-3A4C488B7D5A}" presName="rootComposite3" presStyleCnt="0"/>
      <dgm:spPr/>
    </dgm:pt>
    <dgm:pt modelId="{ABE559F3-6DF9-FF47-8105-0652EDBC33FC}" type="pres">
      <dgm:prSet presAssocID="{A29B9B52-6343-7E41-8B51-3A4C488B7D5A}" presName="rootText3" presStyleLbl="asst1" presStyleIdx="4" presStyleCnt="5" custLinFactNeighborX="-706" custLinFactNeighborY="3687">
        <dgm:presLayoutVars>
          <dgm:chPref val="3"/>
        </dgm:presLayoutVars>
      </dgm:prSet>
      <dgm:spPr/>
      <dgm:t>
        <a:bodyPr/>
        <a:lstStyle/>
        <a:p>
          <a:endParaRPr lang="en-US"/>
        </a:p>
      </dgm:t>
    </dgm:pt>
    <dgm:pt modelId="{8DED86AC-2F7F-C343-9ACB-140B78677222}" type="pres">
      <dgm:prSet presAssocID="{A29B9B52-6343-7E41-8B51-3A4C488B7D5A}" presName="rootConnector3" presStyleLbl="asst1" presStyleIdx="4" presStyleCnt="5"/>
      <dgm:spPr/>
      <dgm:t>
        <a:bodyPr/>
        <a:lstStyle/>
        <a:p>
          <a:endParaRPr lang="en-US"/>
        </a:p>
      </dgm:t>
    </dgm:pt>
    <dgm:pt modelId="{B87CAA64-5E60-E247-B642-98ECE747FA24}" type="pres">
      <dgm:prSet presAssocID="{A29B9B52-6343-7E41-8B51-3A4C488B7D5A}" presName="hierChild6" presStyleCnt="0"/>
      <dgm:spPr/>
    </dgm:pt>
    <dgm:pt modelId="{6CA0F43C-1E35-C54F-A0F1-A99F656C5C3B}" type="pres">
      <dgm:prSet presAssocID="{A29B9B52-6343-7E41-8B51-3A4C488B7D5A}" presName="hierChild7" presStyleCnt="0"/>
      <dgm:spPr/>
    </dgm:pt>
  </dgm:ptLst>
  <dgm:cxnLst>
    <dgm:cxn modelId="{401246A3-24F6-6B42-9CCF-F87DB25B79DD}" type="presOf" srcId="{A2523454-7C28-5545-A1C0-589E2118F956}" destId="{E75831E2-CAB1-204A-821E-2AA610D53487}" srcOrd="0" destOrd="0" presId="urn:microsoft.com/office/officeart/2005/8/layout/orgChart1"/>
    <dgm:cxn modelId="{CA2E04FF-F302-E340-BF2E-6293A1440AEB}" type="presOf" srcId="{A2523454-7C28-5545-A1C0-589E2118F956}" destId="{4BFC72DF-5AFC-224A-A827-DCB5ADA79A38}" srcOrd="1" destOrd="0" presId="urn:microsoft.com/office/officeart/2005/8/layout/orgChart1"/>
    <dgm:cxn modelId="{EE72F05D-2BC8-9E48-974C-3C46075D84A1}" type="presOf" srcId="{67109F37-A960-4A44-A3C1-DC508A28D87E}" destId="{0760AC83-7BC1-CE42-A710-9CCD7FC2C66B}" srcOrd="0" destOrd="0" presId="urn:microsoft.com/office/officeart/2005/8/layout/orgChart1"/>
    <dgm:cxn modelId="{41FF2E26-99F6-B643-ACE6-1EE0C366A597}" srcId="{96E5DFB7-8360-2D40-98D5-3B452AD99E8B}" destId="{2450860A-4292-ED41-8D70-5EFEF9FAC413}" srcOrd="6" destOrd="0" parTransId="{37763077-AD62-0548-8FD1-7DBEB45B093A}" sibTransId="{75E1D1D0-1D27-2E40-9431-D6DF4A370B20}"/>
    <dgm:cxn modelId="{52D0CE04-56CA-944C-9619-0AB1ED2F0384}" type="presOf" srcId="{944C9572-CC6A-C549-9019-E2F1A64AF41E}" destId="{1E3824D1-A2BF-8D4B-BA91-8F5A6C041E28}" srcOrd="0" destOrd="0" presId="urn:microsoft.com/office/officeart/2005/8/layout/orgChart1"/>
    <dgm:cxn modelId="{FD1AE26E-CF32-674E-ABB3-11B342DD7FBF}" type="presOf" srcId="{FE7BB5A7-B601-0243-80FC-50DD4B99C692}" destId="{4E2259EA-AEC7-2941-AA0B-1162E34D7D8C}" srcOrd="0" destOrd="0" presId="urn:microsoft.com/office/officeart/2005/8/layout/orgChart1"/>
    <dgm:cxn modelId="{5024D3F9-3655-064E-A21A-B36E39FFAD9D}" type="presOf" srcId="{37763077-AD62-0548-8FD1-7DBEB45B093A}" destId="{CE88CBA0-E9EC-F54B-A5D7-A193C9071951}" srcOrd="0" destOrd="0" presId="urn:microsoft.com/office/officeart/2005/8/layout/orgChart1"/>
    <dgm:cxn modelId="{98954DB6-EDF7-E942-B67B-A2613737EF31}" srcId="{96E5DFB7-8360-2D40-98D5-3B452AD99E8B}" destId="{A0BF16BA-4724-4947-8887-63045E7B4205}" srcOrd="3" destOrd="0" parTransId="{62921A7D-6EFF-0E41-A4D4-D2C61CD4D255}" sibTransId="{94A7BA9B-874F-404C-8CF9-6578766C079F}"/>
    <dgm:cxn modelId="{0C02E77C-CFE6-5245-A564-C200AB428FF1}" type="presOf" srcId="{2EB31738-88E8-7744-B4EE-48E465623FF6}" destId="{47E07BF9-320C-0749-A42E-EBF9786F12E4}" srcOrd="0" destOrd="0" presId="urn:microsoft.com/office/officeart/2005/8/layout/orgChart1"/>
    <dgm:cxn modelId="{B79C0CBE-8B59-6B4F-A6BD-FDA232901AFC}" type="presOf" srcId="{62921A7D-6EFF-0E41-A4D4-D2C61CD4D255}" destId="{55132BB2-F7C8-8A42-8533-0612B2E2E78F}" srcOrd="0" destOrd="0" presId="urn:microsoft.com/office/officeart/2005/8/layout/orgChart1"/>
    <dgm:cxn modelId="{FE112E6E-D20D-784C-94B6-22F26673D618}" srcId="{518CAD39-7327-9A4D-8FB7-AFD9710D7654}" destId="{C07535DC-1980-9344-AE71-7FDE4DDD9008}" srcOrd="1" destOrd="0" parTransId="{3D09B052-E861-D843-9E3B-5A1C26D3BFC9}" sibTransId="{659F10F4-88C6-F04A-96C1-898E5B244B07}"/>
    <dgm:cxn modelId="{9B03117D-4097-F547-9E0A-9961C1E53CCD}" type="presOf" srcId="{B071B4DB-8BCB-264E-A4B2-BE40870BB6E4}" destId="{0D8DE7B9-14C9-4C44-8649-C51B91FAC45F}" srcOrd="0" destOrd="0" presId="urn:microsoft.com/office/officeart/2005/8/layout/orgChart1"/>
    <dgm:cxn modelId="{66FEA5CC-CB0D-A549-8822-1A2C020E10CA}" type="presOf" srcId="{C07535DC-1980-9344-AE71-7FDE4DDD9008}" destId="{1CB26F89-F9F3-774A-8A92-3C36F42B0427}" srcOrd="0" destOrd="0" presId="urn:microsoft.com/office/officeart/2005/8/layout/orgChart1"/>
    <dgm:cxn modelId="{1C1C7983-BD11-784E-9DF3-81FE452B5C10}" srcId="{B83E34BD-51F9-D64F-B0CF-38FF9DC1C882}" destId="{96E5DFB7-8360-2D40-98D5-3B452AD99E8B}" srcOrd="0" destOrd="0" parTransId="{72795B18-D8CE-4849-8A83-BAAAD86C3417}" sibTransId="{8E73C3DD-12D2-2B46-B3F1-01BB86C597B7}"/>
    <dgm:cxn modelId="{474B8AF6-FBE2-7D47-BF51-2CAF3A3F6784}" type="presOf" srcId="{06DF98FA-ADF3-2449-B181-6C32D71AC476}" destId="{03FF8008-7D29-F746-BED3-C1FCEE108FE7}" srcOrd="0" destOrd="0" presId="urn:microsoft.com/office/officeart/2005/8/layout/orgChart1"/>
    <dgm:cxn modelId="{A85D16B0-CADB-2945-997A-8EC0ADD8FF0E}" type="presOf" srcId="{518CAD39-7327-9A4D-8FB7-AFD9710D7654}" destId="{0074B356-070C-EF45-8882-77B187D6C23E}" srcOrd="1" destOrd="0" presId="urn:microsoft.com/office/officeart/2005/8/layout/orgChart1"/>
    <dgm:cxn modelId="{25701F86-A4B7-3242-AB51-23311F2628B0}" type="presOf" srcId="{3D09B052-E861-D843-9E3B-5A1C26D3BFC9}" destId="{85D7C0DC-EC65-724C-8D6E-9D4092640507}" srcOrd="0" destOrd="0" presId="urn:microsoft.com/office/officeart/2005/8/layout/orgChart1"/>
    <dgm:cxn modelId="{935184A4-F7DB-6345-AA9D-31B5B74BAAC1}" type="presOf" srcId="{EDFB0CF6-6E2F-464A-AA55-D4BC3C4915BF}" destId="{8517AB77-0883-3741-9D06-2C17431B6E22}" srcOrd="1" destOrd="0" presId="urn:microsoft.com/office/officeart/2005/8/layout/orgChart1"/>
    <dgm:cxn modelId="{B9C756FD-9065-8748-A6CA-24E3A5837400}" srcId="{96E5DFB7-8360-2D40-98D5-3B452AD99E8B}" destId="{944C9572-CC6A-C549-9019-E2F1A64AF41E}" srcOrd="4" destOrd="0" parTransId="{2C5EF451-8E43-9144-8132-AF165E0178B6}" sibTransId="{0E304C5E-306C-AC44-8388-9EE74535D99D}"/>
    <dgm:cxn modelId="{636FF910-072A-DA49-A5C9-D77BFF7E2D60}" type="presOf" srcId="{2450860A-4292-ED41-8D70-5EFEF9FAC413}" destId="{5220EDCE-F164-6346-B2C4-CC85223CFA3F}" srcOrd="1" destOrd="0" presId="urn:microsoft.com/office/officeart/2005/8/layout/orgChart1"/>
    <dgm:cxn modelId="{000DED41-AEFB-0645-8898-5455008DC23C}" type="presOf" srcId="{2C5EF451-8E43-9144-8132-AF165E0178B6}" destId="{37517633-6C51-FB46-B77B-55BE35CCCC03}" srcOrd="0" destOrd="0" presId="urn:microsoft.com/office/officeart/2005/8/layout/orgChart1"/>
    <dgm:cxn modelId="{4A6287C7-042D-0045-BF00-9C87C3E33C07}" type="presOf" srcId="{B83E34BD-51F9-D64F-B0CF-38FF9DC1C882}" destId="{CE639889-1C2C-FA46-932A-241103A5C5A2}" srcOrd="0" destOrd="0" presId="urn:microsoft.com/office/officeart/2005/8/layout/orgChart1"/>
    <dgm:cxn modelId="{EE187BED-9712-3648-960A-6CFDDA480D00}" type="presOf" srcId="{434C37D6-0320-5A4C-85B1-E6C897AC6832}" destId="{2C31D058-4C78-B346-8BB5-82AD652EEF58}" srcOrd="0" destOrd="0" presId="urn:microsoft.com/office/officeart/2005/8/layout/orgChart1"/>
    <dgm:cxn modelId="{6031B705-E4A0-5C4F-BF15-B3F9305E3F5A}" type="presOf" srcId="{2C367DC3-33B1-484C-AB38-2EE9A687A044}" destId="{3217858F-EB7C-8948-ADD5-839E45C77633}" srcOrd="0" destOrd="0" presId="urn:microsoft.com/office/officeart/2005/8/layout/orgChart1"/>
    <dgm:cxn modelId="{17D83EE0-3D64-3649-84D8-822E065D1A42}" type="presOf" srcId="{A0BF16BA-4724-4947-8887-63045E7B4205}" destId="{7B3282BF-3607-DC49-AFC9-671EB7F2C531}" srcOrd="0" destOrd="0" presId="urn:microsoft.com/office/officeart/2005/8/layout/orgChart1"/>
    <dgm:cxn modelId="{5D820B77-BB86-5A4D-B1FC-844F4EC49963}" type="presOf" srcId="{4F71E903-8609-5043-988C-5969D061BEB0}" destId="{19A1D3B4-5AA3-8B4E-B203-8084A649C8CD}" srcOrd="0" destOrd="0" presId="urn:microsoft.com/office/officeart/2005/8/layout/orgChart1"/>
    <dgm:cxn modelId="{3E0A1003-9239-154F-BBD8-542DE9576FDA}" type="presOf" srcId="{C07535DC-1980-9344-AE71-7FDE4DDD9008}" destId="{2935E55D-3FBA-C74B-B922-873F77F1F069}" srcOrd="1" destOrd="0" presId="urn:microsoft.com/office/officeart/2005/8/layout/orgChart1"/>
    <dgm:cxn modelId="{AF277E97-F529-3140-AB03-37145F305C38}" type="presOf" srcId="{AC9BBAF5-00B6-9C44-98B9-E9D683FFD790}" destId="{D5E34181-116D-DD4D-9D7E-9AF9F367073A}" srcOrd="0" destOrd="0" presId="urn:microsoft.com/office/officeart/2005/8/layout/orgChart1"/>
    <dgm:cxn modelId="{C933703F-DA14-9A4D-BC09-A3F580279051}" type="presOf" srcId="{A29B9B52-6343-7E41-8B51-3A4C488B7D5A}" destId="{8DED86AC-2F7F-C343-9ACB-140B78677222}" srcOrd="1" destOrd="0" presId="urn:microsoft.com/office/officeart/2005/8/layout/orgChart1"/>
    <dgm:cxn modelId="{60CB3967-4472-4143-9118-6BF9A249358D}" type="presOf" srcId="{2450860A-4292-ED41-8D70-5EFEF9FAC413}" destId="{8BEBA2E9-3EE4-5E48-8BC1-4D2215ACE84A}" srcOrd="0" destOrd="0" presId="urn:microsoft.com/office/officeart/2005/8/layout/orgChart1"/>
    <dgm:cxn modelId="{2F9A05FA-C5E6-1F44-BB2D-2A534DD0A5DF}" srcId="{96E5DFB7-8360-2D40-98D5-3B452AD99E8B}" destId="{518CAD39-7327-9A4D-8FB7-AFD9710D7654}" srcOrd="0" destOrd="0" parTransId="{B071B4DB-8BCB-264E-A4B2-BE40870BB6E4}" sibTransId="{0E75109C-EE07-2A41-A015-BB1F0F18AB49}"/>
    <dgm:cxn modelId="{087B7122-B2AC-7744-BD99-C43BCFBE5506}" type="presOf" srcId="{FE7BB5A7-B601-0243-80FC-50DD4B99C692}" destId="{824E8857-F46B-E445-BB23-7CCEBF19CC16}" srcOrd="1" destOrd="0" presId="urn:microsoft.com/office/officeart/2005/8/layout/orgChart1"/>
    <dgm:cxn modelId="{57944D0B-76D4-D244-8780-090A59F38715}" type="presOf" srcId="{A29B9B52-6343-7E41-8B51-3A4C488B7D5A}" destId="{ABE559F3-6DF9-FF47-8105-0652EDBC33FC}" srcOrd="0" destOrd="0" presId="urn:microsoft.com/office/officeart/2005/8/layout/orgChart1"/>
    <dgm:cxn modelId="{35750035-FB79-2D47-9906-E66951D0AA33}" srcId="{96E5DFB7-8360-2D40-98D5-3B452AD99E8B}" destId="{EDFB0CF6-6E2F-464A-AA55-D4BC3C4915BF}" srcOrd="2" destOrd="0" parTransId="{AC9BBAF5-00B6-9C44-98B9-E9D683FFD790}" sibTransId="{FA201C6A-B516-C243-B08C-3C2BC483D237}"/>
    <dgm:cxn modelId="{F42F34E2-3BC3-584A-90D6-1A6215BAD453}" type="presOf" srcId="{08230C15-0184-8940-9ECF-C9A3396BB8C1}" destId="{996C6DC0-B7A9-274C-BB6E-F40ED0F3F989}" srcOrd="0" destOrd="0" presId="urn:microsoft.com/office/officeart/2005/8/layout/orgChart1"/>
    <dgm:cxn modelId="{A3EC3ADF-4808-2648-BFEA-13CC6B7090D2}" type="presOf" srcId="{AF4BC29F-3333-EA42-839A-D825580EC33A}" destId="{65FD630F-4C6A-4B40-8272-41CF3EB165F5}" srcOrd="1" destOrd="0" presId="urn:microsoft.com/office/officeart/2005/8/layout/orgChart1"/>
    <dgm:cxn modelId="{A953FA63-E8B8-8845-A02A-D266187A2893}" srcId="{96E5DFB7-8360-2D40-98D5-3B452AD99E8B}" destId="{434C37D6-0320-5A4C-85B1-E6C897AC6832}" srcOrd="7" destOrd="0" parTransId="{4F71E903-8609-5043-988C-5969D061BEB0}" sibTransId="{AAD3F0E6-A961-B44F-A80C-CE5CFD26ED16}"/>
    <dgm:cxn modelId="{E17EC805-E816-4D43-BE6C-5CC34CD81CBC}" type="presOf" srcId="{16DD195D-AFBE-E840-83AB-8D194E9E5857}" destId="{0E72B6EA-8D20-2843-88AC-155830F06563}" srcOrd="0" destOrd="0" presId="urn:microsoft.com/office/officeart/2005/8/layout/orgChart1"/>
    <dgm:cxn modelId="{B044C9BE-8BD5-F14A-952F-7BC542A39B04}" type="presOf" srcId="{67109F37-A960-4A44-A3C1-DC508A28D87E}" destId="{3C6D5717-A25D-5D41-8717-14B1245EEAEF}" srcOrd="1" destOrd="0" presId="urn:microsoft.com/office/officeart/2005/8/layout/orgChart1"/>
    <dgm:cxn modelId="{CCC63B37-4AAF-B64A-97F2-3277490A4BAE}" srcId="{96E5DFB7-8360-2D40-98D5-3B452AD99E8B}" destId="{FE7BB5A7-B601-0243-80FC-50DD4B99C692}" srcOrd="5" destOrd="0" parTransId="{2EB31738-88E8-7744-B4EE-48E465623FF6}" sibTransId="{23232780-19F5-4A41-AEE2-0E4A9435A77D}"/>
    <dgm:cxn modelId="{5640D80C-0FF1-4148-9D8B-98635756E065}" srcId="{518CAD39-7327-9A4D-8FB7-AFD9710D7654}" destId="{A2523454-7C28-5545-A1C0-589E2118F956}" srcOrd="0" destOrd="0" parTransId="{16DD195D-AFBE-E840-83AB-8D194E9E5857}" sibTransId="{6226F9D4-0287-8441-AA36-DD64CF63A9D9}"/>
    <dgm:cxn modelId="{2B71201B-716A-DF43-BEAB-0ECA23D78B96}" type="presOf" srcId="{944C9572-CC6A-C549-9019-E2F1A64AF41E}" destId="{E01FBA99-E407-3944-BF90-819C4080B927}" srcOrd="1" destOrd="0" presId="urn:microsoft.com/office/officeart/2005/8/layout/orgChart1"/>
    <dgm:cxn modelId="{807AD0DF-6234-FC4A-B476-32BC741F0597}" type="presOf" srcId="{434C37D6-0320-5A4C-85B1-E6C897AC6832}" destId="{34F8C3D9-7706-7342-863D-BECA4B835AF8}" srcOrd="1" destOrd="0" presId="urn:microsoft.com/office/officeart/2005/8/layout/orgChart1"/>
    <dgm:cxn modelId="{609E0272-6859-174D-9906-E6188312F475}" type="presOf" srcId="{96E5DFB7-8360-2D40-98D5-3B452AD99E8B}" destId="{91749D9A-B699-4C44-862C-5BB03EFB15E0}" srcOrd="0" destOrd="0" presId="urn:microsoft.com/office/officeart/2005/8/layout/orgChart1"/>
    <dgm:cxn modelId="{9FC78EBF-4FD9-0544-9E8B-473DA70C532C}" srcId="{518CAD39-7327-9A4D-8FB7-AFD9710D7654}" destId="{A29B9B52-6343-7E41-8B51-3A4C488B7D5A}" srcOrd="3" destOrd="0" parTransId="{2C367DC3-33B1-484C-AB38-2EE9A687A044}" sibTransId="{D5AC4F2F-B2EA-EC45-92A6-9A0AC319AFBD}"/>
    <dgm:cxn modelId="{CBAEE622-04F8-B645-B85D-13C3827F5A18}" type="presOf" srcId="{A0BF16BA-4724-4947-8887-63045E7B4205}" destId="{A281241F-1B98-E147-8A57-D7172F770CCA}" srcOrd="1" destOrd="0" presId="urn:microsoft.com/office/officeart/2005/8/layout/orgChart1"/>
    <dgm:cxn modelId="{33C387E0-6C72-BA40-9DA7-A23E63AC562F}" type="presOf" srcId="{96E5DFB7-8360-2D40-98D5-3B452AD99E8B}" destId="{34FC5173-D0FC-2E4E-9B9A-6CAA43924AF9}" srcOrd="1" destOrd="0" presId="urn:microsoft.com/office/officeart/2005/8/layout/orgChart1"/>
    <dgm:cxn modelId="{1334AB84-5453-0942-AB25-85015A8E2A3B}" type="presOf" srcId="{EDFB0CF6-6E2F-464A-AA55-D4BC3C4915BF}" destId="{E93F8742-E5F8-C142-9A4F-AA9F4BCF1939}" srcOrd="0" destOrd="0" presId="urn:microsoft.com/office/officeart/2005/8/layout/orgChart1"/>
    <dgm:cxn modelId="{A23BF4AE-B4EB-364E-8BE7-DC5617C7CD2B}" type="presOf" srcId="{518CAD39-7327-9A4D-8FB7-AFD9710D7654}" destId="{F1A1743A-9C04-514C-83C3-A17919861EEB}" srcOrd="0" destOrd="0" presId="urn:microsoft.com/office/officeart/2005/8/layout/orgChart1"/>
    <dgm:cxn modelId="{2092483E-413B-8D47-BCA5-B73F12F96391}" srcId="{518CAD39-7327-9A4D-8FB7-AFD9710D7654}" destId="{AF4BC29F-3333-EA42-839A-D825580EC33A}" srcOrd="2" destOrd="0" parTransId="{08230C15-0184-8940-9ECF-C9A3396BB8C1}" sibTransId="{0800D600-3AD2-F84A-A3D7-F966F22BEABF}"/>
    <dgm:cxn modelId="{9BD7092C-4E2F-4741-A70F-09CA2B2BB7D8}" srcId="{96E5DFB7-8360-2D40-98D5-3B452AD99E8B}" destId="{67109F37-A960-4A44-A3C1-DC508A28D87E}" srcOrd="1" destOrd="0" parTransId="{06DF98FA-ADF3-2449-B181-6C32D71AC476}" sibTransId="{06CC143B-01A5-8843-B4F5-DBE09C184F61}"/>
    <dgm:cxn modelId="{09F2379B-6321-AB4B-AE82-2ABC66477FC7}" type="presOf" srcId="{AF4BC29F-3333-EA42-839A-D825580EC33A}" destId="{2A327C22-71E9-7445-BBCA-669B5064ED80}" srcOrd="0" destOrd="0" presId="urn:microsoft.com/office/officeart/2005/8/layout/orgChart1"/>
    <dgm:cxn modelId="{0C0BE200-3946-6E4A-A50F-4342F68CD45A}" type="presParOf" srcId="{CE639889-1C2C-FA46-932A-241103A5C5A2}" destId="{0C497644-10C2-3740-BFEB-8614DE99FC63}" srcOrd="0" destOrd="0" presId="urn:microsoft.com/office/officeart/2005/8/layout/orgChart1"/>
    <dgm:cxn modelId="{8A4A3CD2-12EF-C243-AE4D-2F698D4F6A02}" type="presParOf" srcId="{0C497644-10C2-3740-BFEB-8614DE99FC63}" destId="{EB3E6B93-4432-CC47-A2AF-D2F827817264}" srcOrd="0" destOrd="0" presId="urn:microsoft.com/office/officeart/2005/8/layout/orgChart1"/>
    <dgm:cxn modelId="{305326BB-0C33-0D46-81E5-41B5D1BA37B9}" type="presParOf" srcId="{EB3E6B93-4432-CC47-A2AF-D2F827817264}" destId="{91749D9A-B699-4C44-862C-5BB03EFB15E0}" srcOrd="0" destOrd="0" presId="urn:microsoft.com/office/officeart/2005/8/layout/orgChart1"/>
    <dgm:cxn modelId="{1FE3B193-B0CA-F94C-90CF-BCA843F9CCDA}" type="presParOf" srcId="{EB3E6B93-4432-CC47-A2AF-D2F827817264}" destId="{34FC5173-D0FC-2E4E-9B9A-6CAA43924AF9}" srcOrd="1" destOrd="0" presId="urn:microsoft.com/office/officeart/2005/8/layout/orgChart1"/>
    <dgm:cxn modelId="{49F53036-2D7B-B042-83B9-0B3F93A6FB22}" type="presParOf" srcId="{0C497644-10C2-3740-BFEB-8614DE99FC63}" destId="{B3BC955C-6E4B-0347-97D2-087DF5107261}" srcOrd="1" destOrd="0" presId="urn:microsoft.com/office/officeart/2005/8/layout/orgChart1"/>
    <dgm:cxn modelId="{30E999D4-67CC-704C-9080-2167E6D7DBE9}" type="presParOf" srcId="{B3BC955C-6E4B-0347-97D2-087DF5107261}" destId="{03FF8008-7D29-F746-BED3-C1FCEE108FE7}" srcOrd="0" destOrd="0" presId="urn:microsoft.com/office/officeart/2005/8/layout/orgChart1"/>
    <dgm:cxn modelId="{795A59A8-D6F7-B648-B216-6AC0710EAD97}" type="presParOf" srcId="{B3BC955C-6E4B-0347-97D2-087DF5107261}" destId="{B9856C30-DF74-4B42-9050-E08D5F8493CE}" srcOrd="1" destOrd="0" presId="urn:microsoft.com/office/officeart/2005/8/layout/orgChart1"/>
    <dgm:cxn modelId="{4BDEC0F0-D602-4A4C-8113-E892AE7DED3B}" type="presParOf" srcId="{B9856C30-DF74-4B42-9050-E08D5F8493CE}" destId="{A53828B3-E055-9D40-A0F8-F11EAF4FC4B8}" srcOrd="0" destOrd="0" presId="urn:microsoft.com/office/officeart/2005/8/layout/orgChart1"/>
    <dgm:cxn modelId="{300969D9-85C1-404D-BDD3-1F4797DF262E}" type="presParOf" srcId="{A53828B3-E055-9D40-A0F8-F11EAF4FC4B8}" destId="{0760AC83-7BC1-CE42-A710-9CCD7FC2C66B}" srcOrd="0" destOrd="0" presId="urn:microsoft.com/office/officeart/2005/8/layout/orgChart1"/>
    <dgm:cxn modelId="{E0407550-1706-404C-B149-E3CD81B1C76C}" type="presParOf" srcId="{A53828B3-E055-9D40-A0F8-F11EAF4FC4B8}" destId="{3C6D5717-A25D-5D41-8717-14B1245EEAEF}" srcOrd="1" destOrd="0" presId="urn:microsoft.com/office/officeart/2005/8/layout/orgChart1"/>
    <dgm:cxn modelId="{DA38A00A-E3F3-D14D-AE1C-D04A3D8F3BAD}" type="presParOf" srcId="{B9856C30-DF74-4B42-9050-E08D5F8493CE}" destId="{7529610C-CB28-EB44-85E6-7CE7C2E282FA}" srcOrd="1" destOrd="0" presId="urn:microsoft.com/office/officeart/2005/8/layout/orgChart1"/>
    <dgm:cxn modelId="{F7043B9E-526D-2841-AEDB-A6D61AD66B75}" type="presParOf" srcId="{B9856C30-DF74-4B42-9050-E08D5F8493CE}" destId="{396AD6DD-E0DA-EE42-A3C8-77A4D194A5B7}" srcOrd="2" destOrd="0" presId="urn:microsoft.com/office/officeart/2005/8/layout/orgChart1"/>
    <dgm:cxn modelId="{C61F7914-3B45-F141-B4C5-D24A2EAA988F}" type="presParOf" srcId="{B3BC955C-6E4B-0347-97D2-087DF5107261}" destId="{D5E34181-116D-DD4D-9D7E-9AF9F367073A}" srcOrd="2" destOrd="0" presId="urn:microsoft.com/office/officeart/2005/8/layout/orgChart1"/>
    <dgm:cxn modelId="{AB9FEF58-D096-8D45-A4DD-E62A21E4E9EC}" type="presParOf" srcId="{B3BC955C-6E4B-0347-97D2-087DF5107261}" destId="{80357184-0AA3-6E44-BBC9-4D728285EBC9}" srcOrd="3" destOrd="0" presId="urn:microsoft.com/office/officeart/2005/8/layout/orgChart1"/>
    <dgm:cxn modelId="{868E5879-DD48-6642-920E-B2B9B1397F60}" type="presParOf" srcId="{80357184-0AA3-6E44-BBC9-4D728285EBC9}" destId="{CE4E11D9-64C9-864E-8336-78CED6F6EDE9}" srcOrd="0" destOrd="0" presId="urn:microsoft.com/office/officeart/2005/8/layout/orgChart1"/>
    <dgm:cxn modelId="{25C66387-58E8-2742-8A1C-0345E3210641}" type="presParOf" srcId="{CE4E11D9-64C9-864E-8336-78CED6F6EDE9}" destId="{E93F8742-E5F8-C142-9A4F-AA9F4BCF1939}" srcOrd="0" destOrd="0" presId="urn:microsoft.com/office/officeart/2005/8/layout/orgChart1"/>
    <dgm:cxn modelId="{48AA5F99-DE06-C04C-AE3C-D4A3E81C8FC5}" type="presParOf" srcId="{CE4E11D9-64C9-864E-8336-78CED6F6EDE9}" destId="{8517AB77-0883-3741-9D06-2C17431B6E22}" srcOrd="1" destOrd="0" presId="urn:microsoft.com/office/officeart/2005/8/layout/orgChart1"/>
    <dgm:cxn modelId="{764D175E-9DE2-A04A-88E1-0FDD970C2CA0}" type="presParOf" srcId="{80357184-0AA3-6E44-BBC9-4D728285EBC9}" destId="{3BD05C23-B9DC-CE47-8FEB-83BB2A2D3254}" srcOrd="1" destOrd="0" presId="urn:microsoft.com/office/officeart/2005/8/layout/orgChart1"/>
    <dgm:cxn modelId="{3E9E0BDB-515E-F84C-A15A-5F61CAE63021}" type="presParOf" srcId="{80357184-0AA3-6E44-BBC9-4D728285EBC9}" destId="{197472CB-61D5-C844-9B7A-3E12DEA30A9B}" srcOrd="2" destOrd="0" presId="urn:microsoft.com/office/officeart/2005/8/layout/orgChart1"/>
    <dgm:cxn modelId="{9D28B202-A6D1-2E45-AE77-00D3D489B1A1}" type="presParOf" srcId="{B3BC955C-6E4B-0347-97D2-087DF5107261}" destId="{55132BB2-F7C8-8A42-8533-0612B2E2E78F}" srcOrd="4" destOrd="0" presId="urn:microsoft.com/office/officeart/2005/8/layout/orgChart1"/>
    <dgm:cxn modelId="{E4C93237-2A0F-6243-A651-5F0F8A0D4573}" type="presParOf" srcId="{B3BC955C-6E4B-0347-97D2-087DF5107261}" destId="{F713467F-6DCB-2A40-8354-451ED2003257}" srcOrd="5" destOrd="0" presId="urn:microsoft.com/office/officeart/2005/8/layout/orgChart1"/>
    <dgm:cxn modelId="{26A3D32F-994A-1F4F-903F-E482BB13D54B}" type="presParOf" srcId="{F713467F-6DCB-2A40-8354-451ED2003257}" destId="{33EA7A8E-7F26-594B-A386-DC242B5306A7}" srcOrd="0" destOrd="0" presId="urn:microsoft.com/office/officeart/2005/8/layout/orgChart1"/>
    <dgm:cxn modelId="{EF0FAE68-BBC5-8844-AF30-15161A4DBF4E}" type="presParOf" srcId="{33EA7A8E-7F26-594B-A386-DC242B5306A7}" destId="{7B3282BF-3607-DC49-AFC9-671EB7F2C531}" srcOrd="0" destOrd="0" presId="urn:microsoft.com/office/officeart/2005/8/layout/orgChart1"/>
    <dgm:cxn modelId="{160AD527-2A82-0146-B14F-A9BDAEF42844}" type="presParOf" srcId="{33EA7A8E-7F26-594B-A386-DC242B5306A7}" destId="{A281241F-1B98-E147-8A57-D7172F770CCA}" srcOrd="1" destOrd="0" presId="urn:microsoft.com/office/officeart/2005/8/layout/orgChart1"/>
    <dgm:cxn modelId="{7854B900-F2D1-FA4B-A669-F2F5B0A29A9E}" type="presParOf" srcId="{F713467F-6DCB-2A40-8354-451ED2003257}" destId="{5480F20F-C4E5-4D40-BD52-182A56FC2828}" srcOrd="1" destOrd="0" presId="urn:microsoft.com/office/officeart/2005/8/layout/orgChart1"/>
    <dgm:cxn modelId="{7520AEF2-8331-0E4D-8032-D692B91C7EA1}" type="presParOf" srcId="{F713467F-6DCB-2A40-8354-451ED2003257}" destId="{60B1247C-F1CE-0D41-8798-A7EF7FFC7F2C}" srcOrd="2" destOrd="0" presId="urn:microsoft.com/office/officeart/2005/8/layout/orgChart1"/>
    <dgm:cxn modelId="{627602DC-F4D5-0A47-BD8B-7B3622158A45}" type="presParOf" srcId="{B3BC955C-6E4B-0347-97D2-087DF5107261}" destId="{37517633-6C51-FB46-B77B-55BE35CCCC03}" srcOrd="6" destOrd="0" presId="urn:microsoft.com/office/officeart/2005/8/layout/orgChart1"/>
    <dgm:cxn modelId="{5D6649D7-48C4-1245-B7B3-629859F27451}" type="presParOf" srcId="{B3BC955C-6E4B-0347-97D2-087DF5107261}" destId="{476692B6-9443-B342-9FFF-6C2F585AF17C}" srcOrd="7" destOrd="0" presId="urn:microsoft.com/office/officeart/2005/8/layout/orgChart1"/>
    <dgm:cxn modelId="{0B1C8E56-9026-644A-9C13-CDCD76F14358}" type="presParOf" srcId="{476692B6-9443-B342-9FFF-6C2F585AF17C}" destId="{A1231B2B-D138-FD4E-834D-9FFCC91E2AFA}" srcOrd="0" destOrd="0" presId="urn:microsoft.com/office/officeart/2005/8/layout/orgChart1"/>
    <dgm:cxn modelId="{3EDC5935-D13E-B04E-A684-46FFA463E9DD}" type="presParOf" srcId="{A1231B2B-D138-FD4E-834D-9FFCC91E2AFA}" destId="{1E3824D1-A2BF-8D4B-BA91-8F5A6C041E28}" srcOrd="0" destOrd="0" presId="urn:microsoft.com/office/officeart/2005/8/layout/orgChart1"/>
    <dgm:cxn modelId="{6BF833BD-3EF6-5B40-A70B-E573773C938A}" type="presParOf" srcId="{A1231B2B-D138-FD4E-834D-9FFCC91E2AFA}" destId="{E01FBA99-E407-3944-BF90-819C4080B927}" srcOrd="1" destOrd="0" presId="urn:microsoft.com/office/officeart/2005/8/layout/orgChart1"/>
    <dgm:cxn modelId="{4B7A7E47-E334-2943-BC30-0CC221EEC2B4}" type="presParOf" srcId="{476692B6-9443-B342-9FFF-6C2F585AF17C}" destId="{991F3850-6FB3-6947-B1C6-1AE3D96802CF}" srcOrd="1" destOrd="0" presId="urn:microsoft.com/office/officeart/2005/8/layout/orgChart1"/>
    <dgm:cxn modelId="{3958487F-B490-B447-B399-42FDC263FFAE}" type="presParOf" srcId="{476692B6-9443-B342-9FFF-6C2F585AF17C}" destId="{3F42EAE3-81B4-3D44-84C0-9DDF853524C8}" srcOrd="2" destOrd="0" presId="urn:microsoft.com/office/officeart/2005/8/layout/orgChart1"/>
    <dgm:cxn modelId="{D26B9F4E-43F0-B948-85D9-737E112213EB}" type="presParOf" srcId="{B3BC955C-6E4B-0347-97D2-087DF5107261}" destId="{47E07BF9-320C-0749-A42E-EBF9786F12E4}" srcOrd="8" destOrd="0" presId="urn:microsoft.com/office/officeart/2005/8/layout/orgChart1"/>
    <dgm:cxn modelId="{3E935714-836C-8C43-84B3-C064EE2FCE9C}" type="presParOf" srcId="{B3BC955C-6E4B-0347-97D2-087DF5107261}" destId="{B866AF0C-C677-1A45-BBC8-749048ABE751}" srcOrd="9" destOrd="0" presId="urn:microsoft.com/office/officeart/2005/8/layout/orgChart1"/>
    <dgm:cxn modelId="{1CD0409F-3B2D-A24F-867A-C4A52EE0C25E}" type="presParOf" srcId="{B866AF0C-C677-1A45-BBC8-749048ABE751}" destId="{7C4337D2-F23B-F849-B02A-451C0760B202}" srcOrd="0" destOrd="0" presId="urn:microsoft.com/office/officeart/2005/8/layout/orgChart1"/>
    <dgm:cxn modelId="{0E391852-FCC1-0A4C-9A1F-CB15E5FC3529}" type="presParOf" srcId="{7C4337D2-F23B-F849-B02A-451C0760B202}" destId="{4E2259EA-AEC7-2941-AA0B-1162E34D7D8C}" srcOrd="0" destOrd="0" presId="urn:microsoft.com/office/officeart/2005/8/layout/orgChart1"/>
    <dgm:cxn modelId="{AD1C4A9A-05F4-7740-BFCA-5C1B75F1DFFA}" type="presParOf" srcId="{7C4337D2-F23B-F849-B02A-451C0760B202}" destId="{824E8857-F46B-E445-BB23-7CCEBF19CC16}" srcOrd="1" destOrd="0" presId="urn:microsoft.com/office/officeart/2005/8/layout/orgChart1"/>
    <dgm:cxn modelId="{72A394E3-2479-A744-93AE-B2F3A0E40EF6}" type="presParOf" srcId="{B866AF0C-C677-1A45-BBC8-749048ABE751}" destId="{78E7D14D-0C2E-3E46-85D2-ACC648DB0F80}" srcOrd="1" destOrd="0" presId="urn:microsoft.com/office/officeart/2005/8/layout/orgChart1"/>
    <dgm:cxn modelId="{02FDB65D-C89D-2541-8676-2BF9F705ACF4}" type="presParOf" srcId="{B866AF0C-C677-1A45-BBC8-749048ABE751}" destId="{035A6624-EE6D-1541-8506-82C30246AAAE}" srcOrd="2" destOrd="0" presId="urn:microsoft.com/office/officeart/2005/8/layout/orgChart1"/>
    <dgm:cxn modelId="{95D2555B-47EC-8148-91D2-A5ED72668FC8}" type="presParOf" srcId="{B3BC955C-6E4B-0347-97D2-087DF5107261}" destId="{CE88CBA0-E9EC-F54B-A5D7-A193C9071951}" srcOrd="10" destOrd="0" presId="urn:microsoft.com/office/officeart/2005/8/layout/orgChart1"/>
    <dgm:cxn modelId="{E527AE2D-155F-5B4C-A607-D3B7406058BB}" type="presParOf" srcId="{B3BC955C-6E4B-0347-97D2-087DF5107261}" destId="{9FEC3B46-855B-D844-82C8-F38AB62273A6}" srcOrd="11" destOrd="0" presId="urn:microsoft.com/office/officeart/2005/8/layout/orgChart1"/>
    <dgm:cxn modelId="{3D885914-E91A-A14A-8DBB-1854E1150BF3}" type="presParOf" srcId="{9FEC3B46-855B-D844-82C8-F38AB62273A6}" destId="{00A2110F-96CA-B941-A7B0-2413EA688CCF}" srcOrd="0" destOrd="0" presId="urn:microsoft.com/office/officeart/2005/8/layout/orgChart1"/>
    <dgm:cxn modelId="{97692E41-86A4-CA47-A164-77E3460F4BC8}" type="presParOf" srcId="{00A2110F-96CA-B941-A7B0-2413EA688CCF}" destId="{8BEBA2E9-3EE4-5E48-8BC1-4D2215ACE84A}" srcOrd="0" destOrd="0" presId="urn:microsoft.com/office/officeart/2005/8/layout/orgChart1"/>
    <dgm:cxn modelId="{EB8C38EB-D3AC-694F-B8D8-71704DAC367B}" type="presParOf" srcId="{00A2110F-96CA-B941-A7B0-2413EA688CCF}" destId="{5220EDCE-F164-6346-B2C4-CC85223CFA3F}" srcOrd="1" destOrd="0" presId="urn:microsoft.com/office/officeart/2005/8/layout/orgChart1"/>
    <dgm:cxn modelId="{A256E76E-B1B5-BE4D-91DD-7099990F87C2}" type="presParOf" srcId="{9FEC3B46-855B-D844-82C8-F38AB62273A6}" destId="{19E67F3C-7279-E24F-84B1-081155EBF636}" srcOrd="1" destOrd="0" presId="urn:microsoft.com/office/officeart/2005/8/layout/orgChart1"/>
    <dgm:cxn modelId="{356F148E-D22C-5C40-9B6D-FA073A377A1D}" type="presParOf" srcId="{9FEC3B46-855B-D844-82C8-F38AB62273A6}" destId="{66EC8E27-9A77-3E4F-8C59-DDD6301BD4CE}" srcOrd="2" destOrd="0" presId="urn:microsoft.com/office/officeart/2005/8/layout/orgChart1"/>
    <dgm:cxn modelId="{51A70481-2D69-8E4D-B158-A84F8E671CE8}" type="presParOf" srcId="{B3BC955C-6E4B-0347-97D2-087DF5107261}" destId="{19A1D3B4-5AA3-8B4E-B203-8084A649C8CD}" srcOrd="12" destOrd="0" presId="urn:microsoft.com/office/officeart/2005/8/layout/orgChart1"/>
    <dgm:cxn modelId="{A2E01604-8ED4-AA4D-8E9A-FB202C04C2C5}" type="presParOf" srcId="{B3BC955C-6E4B-0347-97D2-087DF5107261}" destId="{2A099A31-92DF-FB44-8AA9-4014F7AF30EF}" srcOrd="13" destOrd="0" presId="urn:microsoft.com/office/officeart/2005/8/layout/orgChart1"/>
    <dgm:cxn modelId="{CE5E792C-D026-2D47-AAE9-C8D9D283F28B}" type="presParOf" srcId="{2A099A31-92DF-FB44-8AA9-4014F7AF30EF}" destId="{DC34BA44-7B54-154B-830E-A18264E7D6E0}" srcOrd="0" destOrd="0" presId="urn:microsoft.com/office/officeart/2005/8/layout/orgChart1"/>
    <dgm:cxn modelId="{CD3446C7-0974-FD4C-BC50-84EE57EFBF29}" type="presParOf" srcId="{DC34BA44-7B54-154B-830E-A18264E7D6E0}" destId="{2C31D058-4C78-B346-8BB5-82AD652EEF58}" srcOrd="0" destOrd="0" presId="urn:microsoft.com/office/officeart/2005/8/layout/orgChart1"/>
    <dgm:cxn modelId="{E19C2379-3A11-E646-AADE-773D047A93D6}" type="presParOf" srcId="{DC34BA44-7B54-154B-830E-A18264E7D6E0}" destId="{34F8C3D9-7706-7342-863D-BECA4B835AF8}" srcOrd="1" destOrd="0" presId="urn:microsoft.com/office/officeart/2005/8/layout/orgChart1"/>
    <dgm:cxn modelId="{4471596B-8AE5-C64B-9E70-C55DA976B886}" type="presParOf" srcId="{2A099A31-92DF-FB44-8AA9-4014F7AF30EF}" destId="{93411D3C-DE9E-4245-9D5D-5D53E7C772BE}" srcOrd="1" destOrd="0" presId="urn:microsoft.com/office/officeart/2005/8/layout/orgChart1"/>
    <dgm:cxn modelId="{4960B461-AB81-1C40-A333-730EF3F5F1D6}" type="presParOf" srcId="{2A099A31-92DF-FB44-8AA9-4014F7AF30EF}" destId="{88BF7211-86FD-474A-8E92-A220B2F7E26F}" srcOrd="2" destOrd="0" presId="urn:microsoft.com/office/officeart/2005/8/layout/orgChart1"/>
    <dgm:cxn modelId="{0D045308-0D61-FD43-895D-7E82DABA0639}" type="presParOf" srcId="{0C497644-10C2-3740-BFEB-8614DE99FC63}" destId="{B5E50D0E-4256-E74D-9A0F-39351BAB9755}" srcOrd="2" destOrd="0" presId="urn:microsoft.com/office/officeart/2005/8/layout/orgChart1"/>
    <dgm:cxn modelId="{165FFDF5-741B-B246-92B9-6FEB1F1B1C4D}" type="presParOf" srcId="{B5E50D0E-4256-E74D-9A0F-39351BAB9755}" destId="{0D8DE7B9-14C9-4C44-8649-C51B91FAC45F}" srcOrd="0" destOrd="0" presId="urn:microsoft.com/office/officeart/2005/8/layout/orgChart1"/>
    <dgm:cxn modelId="{94245785-5E6E-F144-9DD8-0E9AA0E2AA9E}" type="presParOf" srcId="{B5E50D0E-4256-E74D-9A0F-39351BAB9755}" destId="{98ECAACF-B822-C249-A73A-AE6AB81C2B5C}" srcOrd="1" destOrd="0" presId="urn:microsoft.com/office/officeart/2005/8/layout/orgChart1"/>
    <dgm:cxn modelId="{0FFF8634-0F05-4A47-9C31-AEF3E7E94F9D}" type="presParOf" srcId="{98ECAACF-B822-C249-A73A-AE6AB81C2B5C}" destId="{FD360DF3-D558-B243-AD36-9A55ECCA5CE1}" srcOrd="0" destOrd="0" presId="urn:microsoft.com/office/officeart/2005/8/layout/orgChart1"/>
    <dgm:cxn modelId="{80495DC7-3CF3-B341-980D-CC634BACFBD4}" type="presParOf" srcId="{FD360DF3-D558-B243-AD36-9A55ECCA5CE1}" destId="{F1A1743A-9C04-514C-83C3-A17919861EEB}" srcOrd="0" destOrd="0" presId="urn:microsoft.com/office/officeart/2005/8/layout/orgChart1"/>
    <dgm:cxn modelId="{ADDB5BEC-FF10-DD49-8A43-FBE1D5CF9B1A}" type="presParOf" srcId="{FD360DF3-D558-B243-AD36-9A55ECCA5CE1}" destId="{0074B356-070C-EF45-8882-77B187D6C23E}" srcOrd="1" destOrd="0" presId="urn:microsoft.com/office/officeart/2005/8/layout/orgChart1"/>
    <dgm:cxn modelId="{E1EE6473-9E07-5346-8057-33EAF33EA2C3}" type="presParOf" srcId="{98ECAACF-B822-C249-A73A-AE6AB81C2B5C}" destId="{44A33AB3-3138-6E42-B292-E97D27565A6C}" srcOrd="1" destOrd="0" presId="urn:microsoft.com/office/officeart/2005/8/layout/orgChart1"/>
    <dgm:cxn modelId="{5E35B611-1F7E-B843-9F41-FB7C990F185D}" type="presParOf" srcId="{98ECAACF-B822-C249-A73A-AE6AB81C2B5C}" destId="{5C30259C-5C20-8749-BC29-5FFF9C790B3E}" srcOrd="2" destOrd="0" presId="urn:microsoft.com/office/officeart/2005/8/layout/orgChart1"/>
    <dgm:cxn modelId="{22817600-CDBB-E54E-AC38-DAA0630ED24A}" type="presParOf" srcId="{5C30259C-5C20-8749-BC29-5FFF9C790B3E}" destId="{0E72B6EA-8D20-2843-88AC-155830F06563}" srcOrd="0" destOrd="0" presId="urn:microsoft.com/office/officeart/2005/8/layout/orgChart1"/>
    <dgm:cxn modelId="{99C28AD5-9D5D-AB4B-A85C-DD020750C4F2}" type="presParOf" srcId="{5C30259C-5C20-8749-BC29-5FFF9C790B3E}" destId="{E16E894A-6EEE-E743-814D-BEEEBD309BE0}" srcOrd="1" destOrd="0" presId="urn:microsoft.com/office/officeart/2005/8/layout/orgChart1"/>
    <dgm:cxn modelId="{F3F852DC-919B-CE45-8799-2B9EA4B413E0}" type="presParOf" srcId="{E16E894A-6EEE-E743-814D-BEEEBD309BE0}" destId="{3C89416E-DE37-7342-B0C3-F799F974E650}" srcOrd="0" destOrd="0" presId="urn:microsoft.com/office/officeart/2005/8/layout/orgChart1"/>
    <dgm:cxn modelId="{6242A343-8F8B-5443-AAAD-8D502EF49D35}" type="presParOf" srcId="{3C89416E-DE37-7342-B0C3-F799F974E650}" destId="{E75831E2-CAB1-204A-821E-2AA610D53487}" srcOrd="0" destOrd="0" presId="urn:microsoft.com/office/officeart/2005/8/layout/orgChart1"/>
    <dgm:cxn modelId="{A671CAAA-440F-6B46-8DD8-A17BD5D02FEA}" type="presParOf" srcId="{3C89416E-DE37-7342-B0C3-F799F974E650}" destId="{4BFC72DF-5AFC-224A-A827-DCB5ADA79A38}" srcOrd="1" destOrd="0" presId="urn:microsoft.com/office/officeart/2005/8/layout/orgChart1"/>
    <dgm:cxn modelId="{E9813560-233D-7442-894B-F00D54A420CB}" type="presParOf" srcId="{E16E894A-6EEE-E743-814D-BEEEBD309BE0}" destId="{45C8D9A8-EF25-D049-A33C-2DC2EA072203}" srcOrd="1" destOrd="0" presId="urn:microsoft.com/office/officeart/2005/8/layout/orgChart1"/>
    <dgm:cxn modelId="{B8C2E27B-C51A-DB4E-8F79-7B35AA427D86}" type="presParOf" srcId="{E16E894A-6EEE-E743-814D-BEEEBD309BE0}" destId="{DC0C23D9-DB4B-3147-AA1D-29EBFF8261D7}" srcOrd="2" destOrd="0" presId="urn:microsoft.com/office/officeart/2005/8/layout/orgChart1"/>
    <dgm:cxn modelId="{73293A77-2C3F-0B45-B26E-5061DDBC37F2}" type="presParOf" srcId="{5C30259C-5C20-8749-BC29-5FFF9C790B3E}" destId="{85D7C0DC-EC65-724C-8D6E-9D4092640507}" srcOrd="2" destOrd="0" presId="urn:microsoft.com/office/officeart/2005/8/layout/orgChart1"/>
    <dgm:cxn modelId="{E82C8BFE-91DB-2246-96A9-FCC2D1D4C7B5}" type="presParOf" srcId="{5C30259C-5C20-8749-BC29-5FFF9C790B3E}" destId="{A791B415-91A3-E94B-B372-05E6D8BEA204}" srcOrd="3" destOrd="0" presId="urn:microsoft.com/office/officeart/2005/8/layout/orgChart1"/>
    <dgm:cxn modelId="{179A52C7-3021-E54E-BE6F-B1C5061FA2F6}" type="presParOf" srcId="{A791B415-91A3-E94B-B372-05E6D8BEA204}" destId="{326C0A31-6CB5-CB43-9D4B-61F5858586B2}" srcOrd="0" destOrd="0" presId="urn:microsoft.com/office/officeart/2005/8/layout/orgChart1"/>
    <dgm:cxn modelId="{9FA112C6-DB6A-FD46-B9F9-980BEB89A9D0}" type="presParOf" srcId="{326C0A31-6CB5-CB43-9D4B-61F5858586B2}" destId="{1CB26F89-F9F3-774A-8A92-3C36F42B0427}" srcOrd="0" destOrd="0" presId="urn:microsoft.com/office/officeart/2005/8/layout/orgChart1"/>
    <dgm:cxn modelId="{F74D6468-3274-6E49-8994-A65F7EF83145}" type="presParOf" srcId="{326C0A31-6CB5-CB43-9D4B-61F5858586B2}" destId="{2935E55D-3FBA-C74B-B922-873F77F1F069}" srcOrd="1" destOrd="0" presId="urn:microsoft.com/office/officeart/2005/8/layout/orgChart1"/>
    <dgm:cxn modelId="{0A066BC8-14EA-EB49-A0CE-AFD1EF611E4A}" type="presParOf" srcId="{A791B415-91A3-E94B-B372-05E6D8BEA204}" destId="{D1F2E4CD-EB76-3D43-8534-EB565716B751}" srcOrd="1" destOrd="0" presId="urn:microsoft.com/office/officeart/2005/8/layout/orgChart1"/>
    <dgm:cxn modelId="{15BB255C-926E-7641-8BD9-DE13EC0FD8EC}" type="presParOf" srcId="{A791B415-91A3-E94B-B372-05E6D8BEA204}" destId="{AA1E82CA-C5F8-3A43-9279-9BA3DFE6E882}" srcOrd="2" destOrd="0" presId="urn:microsoft.com/office/officeart/2005/8/layout/orgChart1"/>
    <dgm:cxn modelId="{2FDAF500-7283-EA48-8D75-BF4EEC192FE8}" type="presParOf" srcId="{5C30259C-5C20-8749-BC29-5FFF9C790B3E}" destId="{996C6DC0-B7A9-274C-BB6E-F40ED0F3F989}" srcOrd="4" destOrd="0" presId="urn:microsoft.com/office/officeart/2005/8/layout/orgChart1"/>
    <dgm:cxn modelId="{3EF9F288-5302-0943-ABE7-DF56DFE11EF6}" type="presParOf" srcId="{5C30259C-5C20-8749-BC29-5FFF9C790B3E}" destId="{DA66D8A3-D0A4-7A46-8616-C033D86A9548}" srcOrd="5" destOrd="0" presId="urn:microsoft.com/office/officeart/2005/8/layout/orgChart1"/>
    <dgm:cxn modelId="{9981746E-2877-9A47-AEAE-C5DEF8D1CC0F}" type="presParOf" srcId="{DA66D8A3-D0A4-7A46-8616-C033D86A9548}" destId="{60C5F5E1-B8A4-F24F-AC44-BF5E521C7B49}" srcOrd="0" destOrd="0" presId="urn:microsoft.com/office/officeart/2005/8/layout/orgChart1"/>
    <dgm:cxn modelId="{60B4AC7F-A676-DB47-9DB3-AB7BFCC75BB0}" type="presParOf" srcId="{60C5F5E1-B8A4-F24F-AC44-BF5E521C7B49}" destId="{2A327C22-71E9-7445-BBCA-669B5064ED80}" srcOrd="0" destOrd="0" presId="urn:microsoft.com/office/officeart/2005/8/layout/orgChart1"/>
    <dgm:cxn modelId="{5D821C6E-1975-084D-B9AA-0189122A537A}" type="presParOf" srcId="{60C5F5E1-B8A4-F24F-AC44-BF5E521C7B49}" destId="{65FD630F-4C6A-4B40-8272-41CF3EB165F5}" srcOrd="1" destOrd="0" presId="urn:microsoft.com/office/officeart/2005/8/layout/orgChart1"/>
    <dgm:cxn modelId="{80B1892F-5F20-384B-A90A-7DDF55704D27}" type="presParOf" srcId="{DA66D8A3-D0A4-7A46-8616-C033D86A9548}" destId="{35705D24-7FC4-064F-B28A-5F2DDA04B99A}" srcOrd="1" destOrd="0" presId="urn:microsoft.com/office/officeart/2005/8/layout/orgChart1"/>
    <dgm:cxn modelId="{581BD3DF-37E0-4144-ABC1-93451E008985}" type="presParOf" srcId="{DA66D8A3-D0A4-7A46-8616-C033D86A9548}" destId="{BEB6962C-AA55-164E-B97E-040B95579C48}" srcOrd="2" destOrd="0" presId="urn:microsoft.com/office/officeart/2005/8/layout/orgChart1"/>
    <dgm:cxn modelId="{F3539E7F-E3BB-C642-AB43-D90C98473702}" type="presParOf" srcId="{5C30259C-5C20-8749-BC29-5FFF9C790B3E}" destId="{3217858F-EB7C-8948-ADD5-839E45C77633}" srcOrd="6" destOrd="0" presId="urn:microsoft.com/office/officeart/2005/8/layout/orgChart1"/>
    <dgm:cxn modelId="{DD470150-DCE0-0044-830D-492BB06F2547}" type="presParOf" srcId="{5C30259C-5C20-8749-BC29-5FFF9C790B3E}" destId="{4FDA9D73-F922-454C-A63C-77F4A812BB46}" srcOrd="7" destOrd="0" presId="urn:microsoft.com/office/officeart/2005/8/layout/orgChart1"/>
    <dgm:cxn modelId="{5BB4E310-4BBE-474A-BB88-D261866EEF3E}" type="presParOf" srcId="{4FDA9D73-F922-454C-A63C-77F4A812BB46}" destId="{59D13816-90B8-754E-9258-C33DFDCE06E7}" srcOrd="0" destOrd="0" presId="urn:microsoft.com/office/officeart/2005/8/layout/orgChart1"/>
    <dgm:cxn modelId="{D9CEBC1E-AFC1-FB40-8F2A-742F18CA9A51}" type="presParOf" srcId="{59D13816-90B8-754E-9258-C33DFDCE06E7}" destId="{ABE559F3-6DF9-FF47-8105-0652EDBC33FC}" srcOrd="0" destOrd="0" presId="urn:microsoft.com/office/officeart/2005/8/layout/orgChart1"/>
    <dgm:cxn modelId="{C20DC173-69B1-4948-BA31-15F72C230188}" type="presParOf" srcId="{59D13816-90B8-754E-9258-C33DFDCE06E7}" destId="{8DED86AC-2F7F-C343-9ACB-140B78677222}" srcOrd="1" destOrd="0" presId="urn:microsoft.com/office/officeart/2005/8/layout/orgChart1"/>
    <dgm:cxn modelId="{87CE642E-F378-2F4C-8F8C-0C7CE47C08AC}" type="presParOf" srcId="{4FDA9D73-F922-454C-A63C-77F4A812BB46}" destId="{B87CAA64-5E60-E247-B642-98ECE747FA24}" srcOrd="1" destOrd="0" presId="urn:microsoft.com/office/officeart/2005/8/layout/orgChart1"/>
    <dgm:cxn modelId="{74763932-3376-774E-B4B0-24F10327415A}" type="presParOf" srcId="{4FDA9D73-F922-454C-A63C-77F4A812BB46}" destId="{6CA0F43C-1E35-C54F-A0F1-A99F656C5C3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7858F-EB7C-8948-ADD5-839E45C77633}">
      <dsp:nvSpPr>
        <dsp:cNvPr id="0" name=""/>
        <dsp:cNvSpPr/>
      </dsp:nvSpPr>
      <dsp:spPr>
        <a:xfrm>
          <a:off x="2809383" y="2368481"/>
          <a:ext cx="94160" cy="1142570"/>
        </a:xfrm>
        <a:custGeom>
          <a:avLst/>
          <a:gdLst/>
          <a:ahLst/>
          <a:cxnLst/>
          <a:rect l="0" t="0" r="0" b="0"/>
          <a:pathLst>
            <a:path>
              <a:moveTo>
                <a:pt x="0" y="0"/>
              </a:moveTo>
              <a:lnTo>
                <a:pt x="0" y="1142570"/>
              </a:lnTo>
              <a:lnTo>
                <a:pt x="94160" y="1142570"/>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6C6DC0-B7A9-274C-BB6E-F40ED0F3F989}">
      <dsp:nvSpPr>
        <dsp:cNvPr id="0" name=""/>
        <dsp:cNvSpPr/>
      </dsp:nvSpPr>
      <dsp:spPr>
        <a:xfrm>
          <a:off x="2708435" y="2368481"/>
          <a:ext cx="100947" cy="1124847"/>
        </a:xfrm>
        <a:custGeom>
          <a:avLst/>
          <a:gdLst/>
          <a:ahLst/>
          <a:cxnLst/>
          <a:rect l="0" t="0" r="0" b="0"/>
          <a:pathLst>
            <a:path>
              <a:moveTo>
                <a:pt x="100947" y="0"/>
              </a:moveTo>
              <a:lnTo>
                <a:pt x="100947" y="1124847"/>
              </a:lnTo>
              <a:lnTo>
                <a:pt x="0" y="1124847"/>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D7C0DC-EC65-724C-8D6E-9D4092640507}">
      <dsp:nvSpPr>
        <dsp:cNvPr id="0" name=""/>
        <dsp:cNvSpPr/>
      </dsp:nvSpPr>
      <dsp:spPr>
        <a:xfrm>
          <a:off x="2809383" y="2368481"/>
          <a:ext cx="100947" cy="442247"/>
        </a:xfrm>
        <a:custGeom>
          <a:avLst/>
          <a:gdLst/>
          <a:ahLst/>
          <a:cxnLst/>
          <a:rect l="0" t="0" r="0" b="0"/>
          <a:pathLst>
            <a:path>
              <a:moveTo>
                <a:pt x="0" y="0"/>
              </a:moveTo>
              <a:lnTo>
                <a:pt x="0" y="442247"/>
              </a:lnTo>
              <a:lnTo>
                <a:pt x="100947" y="442247"/>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E72B6EA-8D20-2843-88AC-155830F06563}">
      <dsp:nvSpPr>
        <dsp:cNvPr id="0" name=""/>
        <dsp:cNvSpPr/>
      </dsp:nvSpPr>
      <dsp:spPr>
        <a:xfrm>
          <a:off x="2708435" y="2368481"/>
          <a:ext cx="100947" cy="442247"/>
        </a:xfrm>
        <a:custGeom>
          <a:avLst/>
          <a:gdLst/>
          <a:ahLst/>
          <a:cxnLst/>
          <a:rect l="0" t="0" r="0" b="0"/>
          <a:pathLst>
            <a:path>
              <a:moveTo>
                <a:pt x="100947" y="0"/>
              </a:moveTo>
              <a:lnTo>
                <a:pt x="100947" y="442247"/>
              </a:lnTo>
              <a:lnTo>
                <a:pt x="0" y="442247"/>
              </a:lnTo>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D8DE7B9-14C9-4C44-8649-C51B91FAC45F}">
      <dsp:nvSpPr>
        <dsp:cNvPr id="0" name=""/>
        <dsp:cNvSpPr/>
      </dsp:nvSpPr>
      <dsp:spPr>
        <a:xfrm>
          <a:off x="3290087" y="1581112"/>
          <a:ext cx="750071" cy="547016"/>
        </a:xfrm>
        <a:custGeom>
          <a:avLst/>
          <a:gdLst/>
          <a:ahLst/>
          <a:cxnLst/>
          <a:rect l="0" t="0" r="0" b="0"/>
          <a:pathLst>
            <a:path>
              <a:moveTo>
                <a:pt x="750071" y="0"/>
              </a:moveTo>
              <a:lnTo>
                <a:pt x="750071" y="547016"/>
              </a:lnTo>
              <a:lnTo>
                <a:pt x="0" y="547016"/>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A1D3B4-5AA3-8B4E-B203-8084A649C8CD}">
      <dsp:nvSpPr>
        <dsp:cNvPr id="0" name=""/>
        <dsp:cNvSpPr/>
      </dsp:nvSpPr>
      <dsp:spPr>
        <a:xfrm>
          <a:off x="4040158" y="1581112"/>
          <a:ext cx="3422438" cy="2354463"/>
        </a:xfrm>
        <a:custGeom>
          <a:avLst/>
          <a:gdLst/>
          <a:ahLst/>
          <a:cxnLst/>
          <a:rect l="0" t="0" r="0" b="0"/>
          <a:pathLst>
            <a:path>
              <a:moveTo>
                <a:pt x="0" y="0"/>
              </a:moveTo>
              <a:lnTo>
                <a:pt x="0" y="2253515"/>
              </a:lnTo>
              <a:lnTo>
                <a:pt x="3422438" y="2253515"/>
              </a:lnTo>
              <a:lnTo>
                <a:pt x="3422438"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88CBA0-E9EC-F54B-A5D7-A193C9071951}">
      <dsp:nvSpPr>
        <dsp:cNvPr id="0" name=""/>
        <dsp:cNvSpPr/>
      </dsp:nvSpPr>
      <dsp:spPr>
        <a:xfrm>
          <a:off x="4040158" y="1581112"/>
          <a:ext cx="2259135" cy="2354463"/>
        </a:xfrm>
        <a:custGeom>
          <a:avLst/>
          <a:gdLst/>
          <a:ahLst/>
          <a:cxnLst/>
          <a:rect l="0" t="0" r="0" b="0"/>
          <a:pathLst>
            <a:path>
              <a:moveTo>
                <a:pt x="0" y="0"/>
              </a:moveTo>
              <a:lnTo>
                <a:pt x="0" y="2253515"/>
              </a:lnTo>
              <a:lnTo>
                <a:pt x="2259135" y="2253515"/>
              </a:lnTo>
              <a:lnTo>
                <a:pt x="2259135"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E07BF9-320C-0749-A42E-EBF9786F12E4}">
      <dsp:nvSpPr>
        <dsp:cNvPr id="0" name=""/>
        <dsp:cNvSpPr/>
      </dsp:nvSpPr>
      <dsp:spPr>
        <a:xfrm>
          <a:off x="4040158" y="1581112"/>
          <a:ext cx="1095831" cy="2354463"/>
        </a:xfrm>
        <a:custGeom>
          <a:avLst/>
          <a:gdLst/>
          <a:ahLst/>
          <a:cxnLst/>
          <a:rect l="0" t="0" r="0" b="0"/>
          <a:pathLst>
            <a:path>
              <a:moveTo>
                <a:pt x="0" y="0"/>
              </a:moveTo>
              <a:lnTo>
                <a:pt x="0" y="2253515"/>
              </a:lnTo>
              <a:lnTo>
                <a:pt x="1095831" y="2253515"/>
              </a:lnTo>
              <a:lnTo>
                <a:pt x="1095831"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7517633-6C51-FB46-B77B-55BE35CCCC03}">
      <dsp:nvSpPr>
        <dsp:cNvPr id="0" name=""/>
        <dsp:cNvSpPr/>
      </dsp:nvSpPr>
      <dsp:spPr>
        <a:xfrm>
          <a:off x="3926967" y="1581112"/>
          <a:ext cx="91440" cy="2354463"/>
        </a:xfrm>
        <a:custGeom>
          <a:avLst/>
          <a:gdLst/>
          <a:ahLst/>
          <a:cxnLst/>
          <a:rect l="0" t="0" r="0" b="0"/>
          <a:pathLst>
            <a:path>
              <a:moveTo>
                <a:pt x="113191" y="0"/>
              </a:moveTo>
              <a:lnTo>
                <a:pt x="113191" y="2253515"/>
              </a:lnTo>
              <a:lnTo>
                <a:pt x="45720" y="2253515"/>
              </a:lnTo>
              <a:lnTo>
                <a:pt x="4572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132BB2-F7C8-8A42-8533-0612B2E2E78F}">
      <dsp:nvSpPr>
        <dsp:cNvPr id="0" name=""/>
        <dsp:cNvSpPr/>
      </dsp:nvSpPr>
      <dsp:spPr>
        <a:xfrm>
          <a:off x="2809383" y="1581112"/>
          <a:ext cx="1230774" cy="2354463"/>
        </a:xfrm>
        <a:custGeom>
          <a:avLst/>
          <a:gdLst/>
          <a:ahLst/>
          <a:cxnLst/>
          <a:rect l="0" t="0" r="0" b="0"/>
          <a:pathLst>
            <a:path>
              <a:moveTo>
                <a:pt x="1230774" y="0"/>
              </a:moveTo>
              <a:lnTo>
                <a:pt x="1230774" y="2253515"/>
              </a:lnTo>
              <a:lnTo>
                <a:pt x="0" y="2253515"/>
              </a:lnTo>
              <a:lnTo>
                <a:pt x="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5E34181-116D-DD4D-9D7E-9AF9F367073A}">
      <dsp:nvSpPr>
        <dsp:cNvPr id="0" name=""/>
        <dsp:cNvSpPr/>
      </dsp:nvSpPr>
      <dsp:spPr>
        <a:xfrm>
          <a:off x="1646080" y="1581112"/>
          <a:ext cx="2394078" cy="2354463"/>
        </a:xfrm>
        <a:custGeom>
          <a:avLst/>
          <a:gdLst/>
          <a:ahLst/>
          <a:cxnLst/>
          <a:rect l="0" t="0" r="0" b="0"/>
          <a:pathLst>
            <a:path>
              <a:moveTo>
                <a:pt x="2394078" y="0"/>
              </a:moveTo>
              <a:lnTo>
                <a:pt x="2394078" y="2253515"/>
              </a:lnTo>
              <a:lnTo>
                <a:pt x="0" y="2253515"/>
              </a:lnTo>
              <a:lnTo>
                <a:pt x="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3FF8008-7D29-F746-BED3-C1FCEE108FE7}">
      <dsp:nvSpPr>
        <dsp:cNvPr id="0" name=""/>
        <dsp:cNvSpPr/>
      </dsp:nvSpPr>
      <dsp:spPr>
        <a:xfrm>
          <a:off x="482777" y="1581112"/>
          <a:ext cx="3557381" cy="2354463"/>
        </a:xfrm>
        <a:custGeom>
          <a:avLst/>
          <a:gdLst/>
          <a:ahLst/>
          <a:cxnLst/>
          <a:rect l="0" t="0" r="0" b="0"/>
          <a:pathLst>
            <a:path>
              <a:moveTo>
                <a:pt x="3557381" y="0"/>
              </a:moveTo>
              <a:lnTo>
                <a:pt x="3557381" y="2253515"/>
              </a:lnTo>
              <a:lnTo>
                <a:pt x="0" y="2253515"/>
              </a:lnTo>
              <a:lnTo>
                <a:pt x="0" y="2354463"/>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1749D9A-B699-4C44-862C-5BB03EFB15E0}">
      <dsp:nvSpPr>
        <dsp:cNvPr id="0" name=""/>
        <dsp:cNvSpPr/>
      </dsp:nvSpPr>
      <dsp:spPr>
        <a:xfrm>
          <a:off x="3427333" y="822970"/>
          <a:ext cx="1225650" cy="758142"/>
        </a:xfrm>
        <a:prstGeom prst="rect">
          <a:avLst/>
        </a:prstGeom>
        <a:solidFill>
          <a:schemeClr val="accent2">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Board of Directors</a:t>
          </a:r>
          <a:endParaRPr lang="en-US" sz="1600" b="1" kern="1200" dirty="0">
            <a:solidFill>
              <a:schemeClr val="tx1"/>
            </a:solidFill>
          </a:endParaRPr>
        </a:p>
      </dsp:txBody>
      <dsp:txXfrm>
        <a:off x="3427333" y="822970"/>
        <a:ext cx="1225650" cy="758142"/>
      </dsp:txXfrm>
    </dsp:sp>
    <dsp:sp modelId="{0760AC83-7BC1-CE42-A710-9CCD7FC2C66B}">
      <dsp:nvSpPr>
        <dsp:cNvPr id="0" name=""/>
        <dsp:cNvSpPr/>
      </dsp:nvSpPr>
      <dsp:spPr>
        <a:xfrm>
          <a:off x="2073"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Elite Team</a:t>
          </a:r>
          <a:endParaRPr lang="en-US" sz="1000" kern="1200" dirty="0">
            <a:solidFill>
              <a:schemeClr val="tx1"/>
            </a:solidFill>
          </a:endParaRPr>
        </a:p>
      </dsp:txBody>
      <dsp:txXfrm>
        <a:off x="2073" y="3935575"/>
        <a:ext cx="961407" cy="480703"/>
      </dsp:txXfrm>
    </dsp:sp>
    <dsp:sp modelId="{E93F8742-E5F8-C142-9A4F-AA9F4BCF1939}">
      <dsp:nvSpPr>
        <dsp:cNvPr id="0" name=""/>
        <dsp:cNvSpPr/>
      </dsp:nvSpPr>
      <dsp:spPr>
        <a:xfrm>
          <a:off x="1165376"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Masters Team</a:t>
          </a:r>
          <a:endParaRPr lang="en-US" sz="1000" kern="1200" dirty="0">
            <a:solidFill>
              <a:srgbClr val="000000"/>
            </a:solidFill>
          </a:endParaRPr>
        </a:p>
      </dsp:txBody>
      <dsp:txXfrm>
        <a:off x="1165376" y="3935575"/>
        <a:ext cx="961407" cy="480703"/>
      </dsp:txXfrm>
    </dsp:sp>
    <dsp:sp modelId="{7B3282BF-3607-DC49-AFC9-671EB7F2C531}">
      <dsp:nvSpPr>
        <dsp:cNvPr id="0" name=""/>
        <dsp:cNvSpPr/>
      </dsp:nvSpPr>
      <dsp:spPr>
        <a:xfrm>
          <a:off x="2328679"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Open Team</a:t>
          </a:r>
          <a:endParaRPr lang="en-US" sz="1000" kern="1200" dirty="0">
            <a:solidFill>
              <a:srgbClr val="000000"/>
            </a:solidFill>
          </a:endParaRPr>
        </a:p>
      </dsp:txBody>
      <dsp:txXfrm>
        <a:off x="2328679" y="3935575"/>
        <a:ext cx="961407" cy="480703"/>
      </dsp:txXfrm>
    </dsp:sp>
    <dsp:sp modelId="{1E3824D1-A2BF-8D4B-BA91-8F5A6C041E28}">
      <dsp:nvSpPr>
        <dsp:cNvPr id="0" name=""/>
        <dsp:cNvSpPr/>
      </dsp:nvSpPr>
      <dsp:spPr>
        <a:xfrm>
          <a:off x="3491983"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Youth Team</a:t>
          </a:r>
          <a:endParaRPr lang="en-US" sz="1000" kern="1200" dirty="0">
            <a:solidFill>
              <a:srgbClr val="000000"/>
            </a:solidFill>
          </a:endParaRPr>
        </a:p>
      </dsp:txBody>
      <dsp:txXfrm>
        <a:off x="3491983" y="3935575"/>
        <a:ext cx="961407" cy="480703"/>
      </dsp:txXfrm>
    </dsp:sp>
    <dsp:sp modelId="{4E2259EA-AEC7-2941-AA0B-1162E34D7D8C}">
      <dsp:nvSpPr>
        <dsp:cNvPr id="0" name=""/>
        <dsp:cNvSpPr/>
      </dsp:nvSpPr>
      <dsp:spPr>
        <a:xfrm>
          <a:off x="4655286"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Road Racing Team</a:t>
          </a:r>
          <a:endParaRPr lang="en-US" sz="1000" kern="1200" dirty="0">
            <a:solidFill>
              <a:srgbClr val="000000"/>
            </a:solidFill>
          </a:endParaRPr>
        </a:p>
      </dsp:txBody>
      <dsp:txXfrm>
        <a:off x="4655286" y="3935575"/>
        <a:ext cx="961407" cy="480703"/>
      </dsp:txXfrm>
    </dsp:sp>
    <dsp:sp modelId="{8BEBA2E9-3EE4-5E48-8BC1-4D2215ACE84A}">
      <dsp:nvSpPr>
        <dsp:cNvPr id="0" name=""/>
        <dsp:cNvSpPr/>
      </dsp:nvSpPr>
      <dsp:spPr>
        <a:xfrm>
          <a:off x="5818589"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Officials</a:t>
          </a:r>
          <a:endParaRPr lang="en-US" sz="1000" kern="1200" dirty="0">
            <a:solidFill>
              <a:schemeClr val="tx1"/>
            </a:solidFill>
          </a:endParaRPr>
        </a:p>
      </dsp:txBody>
      <dsp:txXfrm>
        <a:off x="5818589" y="3935575"/>
        <a:ext cx="961407" cy="480703"/>
      </dsp:txXfrm>
    </dsp:sp>
    <dsp:sp modelId="{2C31D058-4C78-B346-8BB5-82AD652EEF58}">
      <dsp:nvSpPr>
        <dsp:cNvPr id="0" name=""/>
        <dsp:cNvSpPr/>
      </dsp:nvSpPr>
      <dsp:spPr>
        <a:xfrm>
          <a:off x="6981893" y="3935575"/>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000000"/>
              </a:solidFill>
            </a:rPr>
            <a:t>Volunteers</a:t>
          </a:r>
          <a:endParaRPr lang="en-US" sz="1000" kern="1200" dirty="0">
            <a:solidFill>
              <a:srgbClr val="000000"/>
            </a:solidFill>
          </a:endParaRPr>
        </a:p>
      </dsp:txBody>
      <dsp:txXfrm>
        <a:off x="6981893" y="3935575"/>
        <a:ext cx="961407" cy="480703"/>
      </dsp:txXfrm>
    </dsp:sp>
    <dsp:sp modelId="{F1A1743A-9C04-514C-83C3-A17919861EEB}">
      <dsp:nvSpPr>
        <dsp:cNvPr id="0" name=""/>
        <dsp:cNvSpPr/>
      </dsp:nvSpPr>
      <dsp:spPr>
        <a:xfrm>
          <a:off x="2328679" y="1887777"/>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Executive Committee</a:t>
          </a:r>
          <a:endParaRPr lang="en-US" sz="1000" kern="1200" dirty="0">
            <a:solidFill>
              <a:srgbClr val="3366FF"/>
            </a:solidFill>
          </a:endParaRPr>
        </a:p>
      </dsp:txBody>
      <dsp:txXfrm>
        <a:off x="2328679" y="1887777"/>
        <a:ext cx="961407" cy="480703"/>
      </dsp:txXfrm>
    </dsp:sp>
    <dsp:sp modelId="{E75831E2-CAB1-204A-821E-2AA610D53487}">
      <dsp:nvSpPr>
        <dsp:cNvPr id="0" name=""/>
        <dsp:cNvSpPr/>
      </dsp:nvSpPr>
      <dsp:spPr>
        <a:xfrm>
          <a:off x="1747028" y="2570376"/>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Finance</a:t>
          </a:r>
          <a:endParaRPr lang="en-US" sz="1000" kern="1200" dirty="0">
            <a:solidFill>
              <a:srgbClr val="3366FF"/>
            </a:solidFill>
          </a:endParaRPr>
        </a:p>
      </dsp:txBody>
      <dsp:txXfrm>
        <a:off x="1747028" y="2570376"/>
        <a:ext cx="961407" cy="480703"/>
      </dsp:txXfrm>
    </dsp:sp>
    <dsp:sp modelId="{1CB26F89-F9F3-774A-8A92-3C36F42B0427}">
      <dsp:nvSpPr>
        <dsp:cNvPr id="0" name=""/>
        <dsp:cNvSpPr/>
      </dsp:nvSpPr>
      <dsp:spPr>
        <a:xfrm>
          <a:off x="2910331" y="2570376"/>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Membership</a:t>
          </a:r>
          <a:endParaRPr lang="en-US" sz="1000" kern="1200" dirty="0">
            <a:solidFill>
              <a:srgbClr val="3366FF"/>
            </a:solidFill>
          </a:endParaRPr>
        </a:p>
      </dsp:txBody>
      <dsp:txXfrm>
        <a:off x="2910331" y="2570376"/>
        <a:ext cx="961407" cy="480703"/>
      </dsp:txXfrm>
    </dsp:sp>
    <dsp:sp modelId="{2A327C22-71E9-7445-BBCA-669B5064ED80}">
      <dsp:nvSpPr>
        <dsp:cNvPr id="0" name=""/>
        <dsp:cNvSpPr/>
      </dsp:nvSpPr>
      <dsp:spPr>
        <a:xfrm>
          <a:off x="1747028" y="3252976"/>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Communications</a:t>
          </a:r>
          <a:endParaRPr lang="en-US" sz="1000" kern="1200" dirty="0">
            <a:solidFill>
              <a:srgbClr val="3366FF"/>
            </a:solidFill>
          </a:endParaRPr>
        </a:p>
      </dsp:txBody>
      <dsp:txXfrm>
        <a:off x="1747028" y="3252976"/>
        <a:ext cx="961407" cy="480703"/>
      </dsp:txXfrm>
    </dsp:sp>
    <dsp:sp modelId="{ABE559F3-6DF9-FF47-8105-0652EDBC33FC}">
      <dsp:nvSpPr>
        <dsp:cNvPr id="0" name=""/>
        <dsp:cNvSpPr/>
      </dsp:nvSpPr>
      <dsp:spPr>
        <a:xfrm>
          <a:off x="2903543" y="3270699"/>
          <a:ext cx="961407" cy="48070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solidFill>
                <a:srgbClr val="3366FF"/>
              </a:solidFill>
            </a:rPr>
            <a:t>Fundraising</a:t>
          </a:r>
          <a:endParaRPr lang="en-US" sz="1000" kern="1200" dirty="0">
            <a:solidFill>
              <a:srgbClr val="3366FF"/>
            </a:solidFill>
          </a:endParaRPr>
        </a:p>
      </dsp:txBody>
      <dsp:txXfrm>
        <a:off x="2903543" y="3270699"/>
        <a:ext cx="961407" cy="48070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D2CDAC-A6BE-6842-A412-86171C78FC90}" type="datetimeFigureOut">
              <a:rPr lang="en-US" smtClean="0"/>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2CDAC-A6BE-6842-A412-86171C78FC90}" type="datetimeFigureOut">
              <a:rPr lang="en-US" smtClean="0"/>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2CDAC-A6BE-6842-A412-86171C78FC90}" type="datetimeFigureOut">
              <a:rPr lang="en-US" smtClean="0"/>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2CDAC-A6BE-6842-A412-86171C78FC90}" type="datetimeFigureOut">
              <a:rPr lang="en-US" smtClean="0"/>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2CDAC-A6BE-6842-A412-86171C78FC90}" type="datetimeFigureOut">
              <a:rPr lang="en-US" smtClean="0"/>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D2CDAC-A6BE-6842-A412-86171C78FC90}" type="datetimeFigureOut">
              <a:rPr lang="en-US" smtClean="0"/>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2CDAC-A6BE-6842-A412-86171C78FC90}" type="datetimeFigureOut">
              <a:rPr lang="en-US" smtClean="0"/>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2CDAC-A6BE-6842-A412-86171C78FC90}" type="datetimeFigureOut">
              <a:rPr lang="en-US" smtClean="0"/>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2CDAC-A6BE-6842-A412-86171C78FC90}" type="datetimeFigureOut">
              <a:rPr lang="en-US" smtClean="0"/>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090886-B715-8945-98E5-4A2447DA096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2CDAC-A6BE-6842-A412-86171C78FC90}" type="datetimeFigureOut">
              <a:rPr lang="en-US" smtClean="0"/>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090886-B715-8945-98E5-4A2447DA0965}"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AD2CDAC-A6BE-6842-A412-86171C78FC90}" type="datetimeFigureOut">
              <a:rPr lang="en-US" smtClean="0"/>
              <a:t>9/24/18</a:t>
            </a:fld>
            <a:endParaRPr lang="en-US" dirty="0"/>
          </a:p>
        </p:txBody>
      </p:sp>
      <p:sp>
        <p:nvSpPr>
          <p:cNvPr id="9" name="Slide Number Placeholder 8"/>
          <p:cNvSpPr>
            <a:spLocks noGrp="1"/>
          </p:cNvSpPr>
          <p:nvPr>
            <p:ph type="sldNum" sz="quarter" idx="11"/>
          </p:nvPr>
        </p:nvSpPr>
        <p:spPr/>
        <p:txBody>
          <a:bodyPr/>
          <a:lstStyle/>
          <a:p>
            <a:fld id="{1D090886-B715-8945-98E5-4A2447DA0965}"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D090886-B715-8945-98E5-4A2447DA0965}"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AD2CDAC-A6BE-6842-A412-86171C78FC90}" type="datetimeFigureOut">
              <a:rPr lang="en-US" smtClean="0"/>
              <a:t>9/24/18</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olevaultsummit.com" TargetMode="External"/><Relationship Id="rId3"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hyperlink" Target="http://www.shockertrackclub.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hockertrackclub.com" TargetMode="External"/><Relationship Id="rId3"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atf.org" TargetMode="Externa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atf.org/News/members-only.aspx" TargetMode="Externa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president@shockertrackclub.com" TargetMode="External"/><Relationship Id="rId3" Type="http://schemas.openxmlformats.org/officeDocument/2006/relationships/image" Target="../media/image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mailto:youthoperations@shockertrackclub.com" TargetMode="External"/><Relationship Id="rId4" Type="http://schemas.openxmlformats.org/officeDocument/2006/relationships/hyperlink" Target="mailto:teammom@shockertrackclub.com" TargetMode="External"/><Relationship Id="rId5" Type="http://schemas.openxmlformats.org/officeDocument/2006/relationships/hyperlink" Target="mailto:president@shockertrackclub.com" TargetMode="External"/><Relationship Id="rId6"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hyperlink" Target="mailto:polevault@shockertrackclub.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latin typeface="Impact"/>
                <a:cs typeface="Impact"/>
              </a:rPr>
              <a:t>Shocker Track Club</a:t>
            </a:r>
            <a:endParaRPr lang="en-US" dirty="0">
              <a:solidFill>
                <a:schemeClr val="tx1"/>
              </a:solidFill>
              <a:latin typeface="Impact"/>
              <a:cs typeface="Impact"/>
            </a:endParaRPr>
          </a:p>
        </p:txBody>
      </p:sp>
      <p:sp>
        <p:nvSpPr>
          <p:cNvPr id="3" name="Subtitle 2"/>
          <p:cNvSpPr>
            <a:spLocks noGrp="1"/>
          </p:cNvSpPr>
          <p:nvPr>
            <p:ph type="subTitle" idx="1"/>
          </p:nvPr>
        </p:nvSpPr>
        <p:spPr>
          <a:xfrm>
            <a:off x="685800" y="4571999"/>
            <a:ext cx="7405914" cy="1663295"/>
          </a:xfrm>
        </p:spPr>
        <p:txBody>
          <a:bodyPr>
            <a:normAutofit lnSpcReduction="10000"/>
          </a:bodyPr>
          <a:lstStyle/>
          <a:p>
            <a:r>
              <a:rPr lang="en-US" sz="3200" dirty="0" smtClean="0">
                <a:latin typeface="Impact"/>
                <a:cs typeface="Impact"/>
              </a:rPr>
              <a:t>Indoor  2018 – 2019</a:t>
            </a:r>
            <a:endParaRPr lang="en-US" sz="3200" b="1" dirty="0" smtClean="0">
              <a:solidFill>
                <a:srgbClr val="FF0000"/>
              </a:solidFill>
              <a:latin typeface="Impact"/>
              <a:cs typeface="Impact"/>
            </a:endParaRPr>
          </a:p>
          <a:p>
            <a:r>
              <a:rPr lang="en-US" sz="3200" dirty="0">
                <a:latin typeface="Impact"/>
                <a:cs typeface="Impact"/>
              </a:rPr>
              <a:t>	</a:t>
            </a:r>
            <a:r>
              <a:rPr lang="en-US" sz="3200" dirty="0" smtClean="0">
                <a:latin typeface="Impact"/>
                <a:cs typeface="Impact"/>
              </a:rPr>
              <a:t>Youth Track and Field</a:t>
            </a:r>
          </a:p>
          <a:p>
            <a:r>
              <a:rPr lang="en-US" sz="3200" dirty="0">
                <a:latin typeface="Impact"/>
                <a:cs typeface="Impact"/>
              </a:rPr>
              <a:t>	</a:t>
            </a:r>
            <a:r>
              <a:rPr lang="en-US" sz="3200" dirty="0" smtClean="0">
                <a:latin typeface="Impact"/>
                <a:cs typeface="Impact"/>
              </a:rPr>
              <a:t>Open Pole Vault</a:t>
            </a:r>
          </a:p>
          <a:p>
            <a:endParaRPr lang="en-US" sz="3200" dirty="0">
              <a:latin typeface="Impact"/>
              <a:cs typeface="Impact"/>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1</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812799" y="413067"/>
            <a:ext cx="2886075" cy="2650808"/>
          </a:xfrm>
          <a:prstGeom prst="rect">
            <a:avLst/>
          </a:prstGeom>
          <a:noFill/>
          <a:ln>
            <a:noFill/>
          </a:ln>
        </p:spPr>
      </p:pic>
    </p:spTree>
    <p:extLst>
      <p:ext uri="{BB962C8B-B14F-4D97-AF65-F5344CB8AC3E}">
        <p14:creationId xmlns:p14="http://schemas.microsoft.com/office/powerpoint/2010/main" val="222255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Impact"/>
                <a:cs typeface="Impact"/>
              </a:rPr>
              <a:t>T</a:t>
            </a:r>
            <a:r>
              <a:rPr lang="en-US" sz="4000" dirty="0" smtClean="0">
                <a:latin typeface="Impact"/>
                <a:cs typeface="Impact"/>
              </a:rPr>
              <a:t>&amp;F Registration Fee Structure</a:t>
            </a:r>
            <a:endParaRPr lang="en-US" sz="4000" dirty="0">
              <a:latin typeface="Impact"/>
              <a:cs typeface="Impac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49877915"/>
              </p:ext>
            </p:extLst>
          </p:nvPr>
        </p:nvGraphicFramePr>
        <p:xfrm>
          <a:off x="457200" y="1325705"/>
          <a:ext cx="7620000" cy="5348559"/>
        </p:xfrm>
        <a:graphic>
          <a:graphicData uri="http://schemas.openxmlformats.org/drawingml/2006/table">
            <a:tbl>
              <a:tblPr firstRow="1" bandRow="1">
                <a:tableStyleId>{FABFCF23-3B69-468F-B69F-88F6DE6A72F2}</a:tableStyleId>
              </a:tblPr>
              <a:tblGrid>
                <a:gridCol w="1524000"/>
                <a:gridCol w="1524000"/>
                <a:gridCol w="1524000"/>
                <a:gridCol w="1524000"/>
                <a:gridCol w="1524000"/>
              </a:tblGrid>
              <a:tr h="377020">
                <a:tc>
                  <a:txBody>
                    <a:bodyPr/>
                    <a:lstStyle/>
                    <a:p>
                      <a:pPr algn="ctr"/>
                      <a:r>
                        <a:rPr lang="en-US" dirty="0" smtClean="0"/>
                        <a:t>October</a:t>
                      </a:r>
                      <a:endParaRPr lang="en-US" dirty="0"/>
                    </a:p>
                  </a:txBody>
                  <a:tcPr/>
                </a:tc>
                <a:tc>
                  <a:txBody>
                    <a:bodyPr/>
                    <a:lstStyle/>
                    <a:p>
                      <a:pPr algn="ctr"/>
                      <a:r>
                        <a:rPr lang="en-US" dirty="0" smtClean="0"/>
                        <a:t>November</a:t>
                      </a:r>
                      <a:endParaRPr lang="en-US" dirty="0"/>
                    </a:p>
                  </a:txBody>
                  <a:tcPr/>
                </a:tc>
                <a:tc>
                  <a:txBody>
                    <a:bodyPr/>
                    <a:lstStyle/>
                    <a:p>
                      <a:pPr algn="ctr"/>
                      <a:r>
                        <a:rPr lang="en-US" dirty="0" smtClean="0"/>
                        <a:t>December</a:t>
                      </a:r>
                      <a:endParaRPr lang="en-US" dirty="0"/>
                    </a:p>
                  </a:txBody>
                  <a:tcPr/>
                </a:tc>
                <a:tc>
                  <a:txBody>
                    <a:bodyPr/>
                    <a:lstStyle/>
                    <a:p>
                      <a:pPr algn="ctr"/>
                      <a:r>
                        <a:rPr lang="en-US" dirty="0" smtClean="0"/>
                        <a:t>January</a:t>
                      </a:r>
                      <a:endParaRPr lang="en-US" dirty="0"/>
                    </a:p>
                  </a:txBody>
                  <a:tcPr/>
                </a:tc>
                <a:tc>
                  <a:txBody>
                    <a:bodyPr/>
                    <a:lstStyle/>
                    <a:p>
                      <a:pPr algn="ctr"/>
                      <a:r>
                        <a:rPr lang="en-US" dirty="0" smtClean="0"/>
                        <a:t>February</a:t>
                      </a:r>
                      <a:endParaRPr lang="en-US" dirty="0"/>
                    </a:p>
                  </a:txBody>
                  <a:tcPr/>
                </a:tc>
              </a:tr>
              <a:tr h="377020">
                <a:tc gridSpan="5">
                  <a:txBody>
                    <a:bodyPr/>
                    <a:lstStyle/>
                    <a:p>
                      <a:pPr algn="ctr"/>
                      <a:r>
                        <a:rPr lang="en-US" b="1" dirty="0" smtClean="0"/>
                        <a:t>Costs and Amenities</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b="1" dirty="0"/>
                    </a:p>
                  </a:txBody>
                  <a:tcPr/>
                </a:tc>
              </a:tr>
              <a:tr h="3770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$110</a:t>
                      </a:r>
                    </a:p>
                  </a:txBody>
                  <a:tcPr/>
                </a:tc>
              </a:tr>
              <a:tr h="377020">
                <a:tc>
                  <a:txBody>
                    <a:bodyPr/>
                    <a:lstStyle/>
                    <a:p>
                      <a:r>
                        <a:rPr lang="en-US" dirty="0" smtClean="0"/>
                        <a:t>39 practices</a:t>
                      </a:r>
                      <a:endParaRPr lang="en-US" dirty="0"/>
                    </a:p>
                  </a:txBody>
                  <a:tcPr/>
                </a:tc>
                <a:tc>
                  <a:txBody>
                    <a:bodyPr/>
                    <a:lstStyle/>
                    <a:p>
                      <a:r>
                        <a:rPr lang="en-US" dirty="0" smtClean="0"/>
                        <a:t>31 practices</a:t>
                      </a:r>
                      <a:endParaRPr lang="en-US" dirty="0"/>
                    </a:p>
                  </a:txBody>
                  <a:tcPr/>
                </a:tc>
                <a:tc>
                  <a:txBody>
                    <a:bodyPr/>
                    <a:lstStyle/>
                    <a:p>
                      <a:r>
                        <a:rPr lang="en-US" dirty="0" smtClean="0"/>
                        <a:t>21 practices</a:t>
                      </a:r>
                      <a:endParaRPr lang="en-US" dirty="0"/>
                    </a:p>
                  </a:txBody>
                  <a:tcPr/>
                </a:tc>
                <a:tc>
                  <a:txBody>
                    <a:bodyPr/>
                    <a:lstStyle/>
                    <a:p>
                      <a:r>
                        <a:rPr lang="en-US" dirty="0" smtClean="0"/>
                        <a:t>15 practices</a:t>
                      </a:r>
                      <a:endParaRPr lang="en-US" dirty="0"/>
                    </a:p>
                  </a:txBody>
                  <a:tcPr/>
                </a:tc>
                <a:tc>
                  <a:txBody>
                    <a:bodyPr/>
                    <a:lstStyle/>
                    <a:p>
                      <a:r>
                        <a:rPr lang="en-US" dirty="0" smtClean="0"/>
                        <a:t>6 practices</a:t>
                      </a:r>
                      <a:endParaRPr lang="en-US" dirty="0"/>
                    </a:p>
                  </a:txBody>
                  <a:tcPr/>
                </a:tc>
              </a:tr>
              <a:tr h="929639">
                <a:tc>
                  <a:txBody>
                    <a:bodyPr/>
                    <a:lstStyle/>
                    <a:p>
                      <a:r>
                        <a:rPr lang="en-US" dirty="0" smtClean="0"/>
                        <a:t>Monday and Wednesday evenings</a:t>
                      </a:r>
                      <a:r>
                        <a:rPr lang="en-US" baseline="0" dirty="0" smtClean="0"/>
                        <a:t> </a:t>
                      </a:r>
                    </a:p>
                    <a:p>
                      <a:r>
                        <a:rPr lang="en-US" baseline="0" dirty="0" smtClean="0"/>
                        <a:t>630p to 800p</a:t>
                      </a:r>
                      <a:endParaRPr lang="en-US" dirty="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c>
                  <a:txBody>
                    <a:bodyPr/>
                    <a:lstStyle/>
                    <a:p>
                      <a:r>
                        <a:rPr lang="en-US" dirty="0" smtClean="0"/>
                        <a:t>Monday and Wednesday evenings</a:t>
                      </a:r>
                      <a:r>
                        <a:rPr lang="en-US" baseline="0" dirty="0" smtClean="0"/>
                        <a:t> </a:t>
                      </a:r>
                    </a:p>
                    <a:p>
                      <a:r>
                        <a:rPr lang="en-US" baseline="0" dirty="0" smtClean="0"/>
                        <a:t>630p to 800p</a:t>
                      </a:r>
                      <a:endParaRPr lang="en-US" dirty="0" smtClean="0"/>
                    </a:p>
                  </a:txBody>
                  <a:tcPr/>
                </a:tc>
              </a:tr>
              <a:tr h="650747">
                <a:tc>
                  <a:txBody>
                    <a:bodyPr/>
                    <a:lstStyle/>
                    <a:p>
                      <a:r>
                        <a:rPr lang="en-US" dirty="0" smtClean="0"/>
                        <a:t>T-Shirt, Jersey,</a:t>
                      </a:r>
                      <a:r>
                        <a:rPr lang="en-US" baseline="0" dirty="0" smtClean="0"/>
                        <a:t> Wristband</a:t>
                      </a:r>
                      <a:r>
                        <a:rPr lang="en-US" dirty="0" smtClean="0"/>
                        <a:t> &amp;</a:t>
                      </a:r>
                      <a:r>
                        <a:rPr lang="en-US" baseline="0" dirty="0" smtClean="0"/>
                        <a:t> Gear Bag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T-Shirt, Jersey,</a:t>
                      </a:r>
                      <a:r>
                        <a:rPr lang="en-US" baseline="0" dirty="0" smtClean="0"/>
                        <a:t> Wristband</a:t>
                      </a:r>
                      <a:r>
                        <a:rPr lang="en-US" dirty="0" smtClean="0"/>
                        <a:t> &amp;</a:t>
                      </a:r>
                      <a:r>
                        <a:rPr lang="en-US" baseline="0" dirty="0" smtClean="0"/>
                        <a:t> Gear Bag</a:t>
                      </a:r>
                      <a:endParaRPr lang="en-US" dirty="0" smtClean="0"/>
                    </a:p>
                  </a:txBody>
                  <a:tcPr/>
                </a:tc>
              </a:tr>
              <a:tr h="929639">
                <a:tc>
                  <a:txBody>
                    <a:bodyPr/>
                    <a:lstStyle/>
                    <a:p>
                      <a:r>
                        <a:rPr lang="en-US" dirty="0" smtClean="0"/>
                        <a:t>Free participation</a:t>
                      </a:r>
                      <a:r>
                        <a:rPr lang="en-US" baseline="0" dirty="0" smtClean="0"/>
                        <a:t> in STC Bill Butterworth Indoor Meet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Free participation</a:t>
                      </a:r>
                      <a:r>
                        <a:rPr lang="en-US" baseline="0" dirty="0" smtClean="0"/>
                        <a:t> in STC Bill Butterworth Indoor Meet</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Free participation</a:t>
                      </a:r>
                      <a:r>
                        <a:rPr lang="en-US" baseline="0" dirty="0" smtClean="0"/>
                        <a:t> in STC Bill Butterworth Indoor Meet</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Free participation</a:t>
                      </a:r>
                      <a:r>
                        <a:rPr lang="en-US" baseline="0" dirty="0" smtClean="0"/>
                        <a:t> in STC Bill Butterworth Indoor Meet</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bl>
          </a:graphicData>
        </a:graphic>
      </p:graphicFrame>
      <p:sp>
        <p:nvSpPr>
          <p:cNvPr id="4" name="Slide Number Placeholder 3"/>
          <p:cNvSpPr>
            <a:spLocks noGrp="1"/>
          </p:cNvSpPr>
          <p:nvPr>
            <p:ph type="sldNum" sz="quarter" idx="12"/>
          </p:nvPr>
        </p:nvSpPr>
        <p:spPr/>
        <p:txBody>
          <a:bodyPr/>
          <a:lstStyle/>
          <a:p>
            <a:fld id="{34452F5A-1E19-4F47-A5DD-CF3E6D8BC662}" type="slidenum">
              <a:rPr lang="en-US" smtClean="0"/>
              <a:t>10</a:t>
            </a:fld>
            <a:endParaRPr lang="en-US" dirty="0"/>
          </a:p>
        </p:txBody>
      </p:sp>
      <p:pic>
        <p:nvPicPr>
          <p:cNvPr id="6" name="Picture 5"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897138" y="282170"/>
            <a:ext cx="1180062" cy="987994"/>
          </a:xfrm>
          <a:prstGeom prst="rect">
            <a:avLst/>
          </a:prstGeom>
          <a:noFill/>
          <a:ln>
            <a:noFill/>
          </a:ln>
        </p:spPr>
      </p:pic>
    </p:spTree>
    <p:extLst>
      <p:ext uri="{BB962C8B-B14F-4D97-AF65-F5344CB8AC3E}">
        <p14:creationId xmlns:p14="http://schemas.microsoft.com/office/powerpoint/2010/main" val="38076591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Fee Structure – Pole Vault</a:t>
            </a:r>
            <a:endParaRPr lang="en-US" dirty="0">
              <a:latin typeface="Impact"/>
              <a:cs typeface="Impact"/>
            </a:endParaRPr>
          </a:p>
        </p:txBody>
      </p:sp>
      <p:sp>
        <p:nvSpPr>
          <p:cNvPr id="3" name="Content Placeholder 2"/>
          <p:cNvSpPr>
            <a:spLocks noGrp="1"/>
          </p:cNvSpPr>
          <p:nvPr>
            <p:ph idx="1"/>
          </p:nvPr>
        </p:nvSpPr>
        <p:spPr>
          <a:xfrm>
            <a:off x="137310" y="1088703"/>
            <a:ext cx="8270087" cy="5769298"/>
          </a:xfrm>
        </p:spPr>
        <p:txBody>
          <a:bodyPr>
            <a:normAutofit fontScale="92500"/>
          </a:bodyPr>
          <a:lstStyle/>
          <a:p>
            <a:r>
              <a:rPr lang="en-US" sz="2800" b="1" dirty="0">
                <a:solidFill>
                  <a:srgbClr val="0000FF"/>
                </a:solidFill>
                <a:latin typeface="Arial"/>
                <a:cs typeface="Arial"/>
              </a:rPr>
              <a:t>All Ages including College Athletes and Adults</a:t>
            </a:r>
          </a:p>
          <a:p>
            <a:r>
              <a:rPr lang="en-US" sz="2800" b="1" dirty="0" smtClean="0">
                <a:latin typeface="Arial"/>
                <a:cs typeface="Arial"/>
              </a:rPr>
              <a:t>Join in November for $180 -- </a:t>
            </a:r>
            <a:r>
              <a:rPr lang="en-US" sz="2600" b="1" dirty="0" smtClean="0">
                <a:latin typeface="Arial"/>
                <a:cs typeface="Arial"/>
              </a:rPr>
              <a:t>Fee includes:</a:t>
            </a:r>
          </a:p>
          <a:p>
            <a:pPr lvl="2"/>
            <a:r>
              <a:rPr lang="en-US" sz="2400" dirty="0" smtClean="0">
                <a:latin typeface="Arial"/>
                <a:cs typeface="Arial"/>
              </a:rPr>
              <a:t>Coaching/Practice Time at Northeast Magnet High School in Bel Aire, Kansas</a:t>
            </a:r>
          </a:p>
          <a:p>
            <a:pPr lvl="2"/>
            <a:r>
              <a:rPr lang="en-US" sz="2400" dirty="0" smtClean="0">
                <a:latin typeface="Arial"/>
                <a:cs typeface="Arial"/>
              </a:rPr>
              <a:t>Pole Vault only – includes four (4) swimming pool training sessions</a:t>
            </a:r>
          </a:p>
          <a:p>
            <a:pPr lvl="2"/>
            <a:r>
              <a:rPr lang="en-US" sz="2400" dirty="0" smtClean="0">
                <a:latin typeface="Arial"/>
                <a:cs typeface="Arial"/>
              </a:rPr>
              <a:t>Tuesdays and Thursdays from 630p to 830p and Saturdays from 100p to 300p</a:t>
            </a:r>
          </a:p>
          <a:p>
            <a:pPr lvl="2"/>
            <a:r>
              <a:rPr lang="en-US" sz="2400" dirty="0" smtClean="0">
                <a:latin typeface="Arial"/>
                <a:cs typeface="Arial"/>
              </a:rPr>
              <a:t>November 1, 2018 through February 23, 2019</a:t>
            </a:r>
          </a:p>
          <a:p>
            <a:pPr lvl="2"/>
            <a:r>
              <a:rPr lang="en-US" sz="2400" dirty="0" smtClean="0">
                <a:latin typeface="Arial"/>
                <a:cs typeface="Arial"/>
              </a:rPr>
              <a:t>45 total practices</a:t>
            </a:r>
          </a:p>
          <a:p>
            <a:pPr lvl="2"/>
            <a:r>
              <a:rPr lang="en-US" sz="2400" dirty="0">
                <a:latin typeface="Arial"/>
                <a:cs typeface="Arial"/>
              </a:rPr>
              <a:t>T</a:t>
            </a:r>
            <a:r>
              <a:rPr lang="en-US" sz="2400" dirty="0" smtClean="0">
                <a:latin typeface="Arial"/>
                <a:cs typeface="Arial"/>
              </a:rPr>
              <a:t>eam </a:t>
            </a:r>
            <a:r>
              <a:rPr lang="en-US" sz="2400" dirty="0" smtClean="0">
                <a:latin typeface="Arial"/>
                <a:cs typeface="Arial"/>
              </a:rPr>
              <a:t>T-shirt, </a:t>
            </a:r>
            <a:r>
              <a:rPr lang="en-US" sz="2400" dirty="0" smtClean="0">
                <a:latin typeface="Arial"/>
                <a:cs typeface="Arial"/>
              </a:rPr>
              <a:t>Jersey, Gear Bag and Wristband.</a:t>
            </a:r>
          </a:p>
          <a:p>
            <a:pPr lvl="2"/>
            <a:r>
              <a:rPr lang="en-US" sz="2400" dirty="0" smtClean="0">
                <a:latin typeface="Arial"/>
                <a:cs typeface="Arial"/>
              </a:rPr>
              <a:t>Free Participation in STC Butterworth Indoor Meet</a:t>
            </a:r>
          </a:p>
          <a:p>
            <a:pPr lvl="2"/>
            <a:r>
              <a:rPr lang="en-US" sz="2400" dirty="0" smtClean="0">
                <a:solidFill>
                  <a:srgbClr val="0000FF"/>
                </a:solidFill>
                <a:latin typeface="Arial"/>
                <a:cs typeface="Arial"/>
              </a:rPr>
              <a:t>Joiner fees for December = $160, January = $140, and February = $120</a:t>
            </a:r>
          </a:p>
          <a:p>
            <a:pPr marL="777240" lvl="2" indent="0">
              <a:buNone/>
            </a:pPr>
            <a:endParaRPr lang="en-US" sz="2400" dirty="0" smtClean="0">
              <a:latin typeface="Arial"/>
              <a:cs typeface="Arial"/>
            </a:endParaRPr>
          </a:p>
          <a:p>
            <a:endParaRPr lang="en-US" dirty="0" smtClean="0">
              <a:latin typeface="Arial"/>
              <a:cs typeface="Arial"/>
            </a:endParaRPr>
          </a:p>
          <a:p>
            <a:pPr lvl="2"/>
            <a:endParaRPr lang="en-US" dirty="0" smtClean="0">
              <a:latin typeface="Arial"/>
              <a:cs typeface="Arial"/>
            </a:endParaRPr>
          </a:p>
          <a:p>
            <a:pPr lvl="1"/>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11</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4051655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Impact"/>
                <a:cs typeface="Impact"/>
              </a:rPr>
              <a:t>PV Registration Fee Structure</a:t>
            </a:r>
            <a:endParaRPr lang="en-US" sz="4000" dirty="0">
              <a:latin typeface="Impact"/>
              <a:cs typeface="Impac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49775683"/>
              </p:ext>
            </p:extLst>
          </p:nvPr>
        </p:nvGraphicFramePr>
        <p:xfrm>
          <a:off x="457200" y="1325707"/>
          <a:ext cx="7620000" cy="5229033"/>
        </p:xfrm>
        <a:graphic>
          <a:graphicData uri="http://schemas.openxmlformats.org/drawingml/2006/table">
            <a:tbl>
              <a:tblPr firstRow="1" bandRow="1">
                <a:tableStyleId>{FABFCF23-3B69-468F-B69F-88F6DE6A72F2}</a:tableStyleId>
              </a:tblPr>
              <a:tblGrid>
                <a:gridCol w="1905000"/>
                <a:gridCol w="1905000"/>
                <a:gridCol w="1905000"/>
                <a:gridCol w="1905000"/>
              </a:tblGrid>
              <a:tr h="347757">
                <a:tc>
                  <a:txBody>
                    <a:bodyPr/>
                    <a:lstStyle/>
                    <a:p>
                      <a:pPr algn="ctr"/>
                      <a:r>
                        <a:rPr lang="en-US" dirty="0" smtClean="0"/>
                        <a:t>November</a:t>
                      </a:r>
                      <a:endParaRPr lang="en-US" dirty="0"/>
                    </a:p>
                  </a:txBody>
                  <a:tcPr/>
                </a:tc>
                <a:tc>
                  <a:txBody>
                    <a:bodyPr/>
                    <a:lstStyle/>
                    <a:p>
                      <a:pPr algn="ctr"/>
                      <a:r>
                        <a:rPr lang="en-US" dirty="0" smtClean="0"/>
                        <a:t>December</a:t>
                      </a:r>
                      <a:endParaRPr lang="en-US" dirty="0"/>
                    </a:p>
                  </a:txBody>
                  <a:tcPr/>
                </a:tc>
                <a:tc>
                  <a:txBody>
                    <a:bodyPr/>
                    <a:lstStyle/>
                    <a:p>
                      <a:pPr algn="ctr"/>
                      <a:r>
                        <a:rPr lang="en-US" dirty="0" smtClean="0"/>
                        <a:t>January</a:t>
                      </a:r>
                      <a:endParaRPr lang="en-US" dirty="0"/>
                    </a:p>
                  </a:txBody>
                  <a:tcPr/>
                </a:tc>
                <a:tc>
                  <a:txBody>
                    <a:bodyPr/>
                    <a:lstStyle/>
                    <a:p>
                      <a:pPr algn="ctr"/>
                      <a:r>
                        <a:rPr lang="en-US" dirty="0" smtClean="0"/>
                        <a:t>February</a:t>
                      </a:r>
                      <a:endParaRPr lang="en-US" dirty="0"/>
                    </a:p>
                  </a:txBody>
                  <a:tcPr/>
                </a:tc>
              </a:tr>
              <a:tr h="347757">
                <a:tc gridSpan="4">
                  <a:txBody>
                    <a:bodyPr/>
                    <a:lstStyle/>
                    <a:p>
                      <a:pPr algn="ctr"/>
                      <a:r>
                        <a:rPr lang="en-US" b="1" dirty="0" smtClean="0"/>
                        <a:t>Costs and Amenities</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47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$180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$160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$120</a:t>
                      </a:r>
                    </a:p>
                  </a:txBody>
                  <a:tcPr/>
                </a:tc>
              </a:tr>
              <a:tr h="347757">
                <a:tc>
                  <a:txBody>
                    <a:bodyPr/>
                    <a:lstStyle/>
                    <a:p>
                      <a:r>
                        <a:rPr lang="en-US" dirty="0" smtClean="0"/>
                        <a:t>45 practices</a:t>
                      </a:r>
                      <a:endParaRPr lang="en-US" dirty="0"/>
                    </a:p>
                  </a:txBody>
                  <a:tcPr/>
                </a:tc>
                <a:tc>
                  <a:txBody>
                    <a:bodyPr/>
                    <a:lstStyle/>
                    <a:p>
                      <a:r>
                        <a:rPr lang="en-US" dirty="0" smtClean="0"/>
                        <a:t>33 practices</a:t>
                      </a:r>
                      <a:endParaRPr lang="en-US" dirty="0"/>
                    </a:p>
                  </a:txBody>
                  <a:tcPr/>
                </a:tc>
                <a:tc>
                  <a:txBody>
                    <a:bodyPr/>
                    <a:lstStyle/>
                    <a:p>
                      <a:r>
                        <a:rPr lang="en-US" dirty="0" smtClean="0"/>
                        <a:t>23 practices</a:t>
                      </a:r>
                      <a:endParaRPr lang="en-US" dirty="0"/>
                    </a:p>
                  </a:txBody>
                  <a:tcPr/>
                </a:tc>
                <a:tc>
                  <a:txBody>
                    <a:bodyPr/>
                    <a:lstStyle/>
                    <a:p>
                      <a:r>
                        <a:rPr lang="en-US" dirty="0" smtClean="0"/>
                        <a:t>10 practices</a:t>
                      </a:r>
                      <a:endParaRPr lang="en-US" dirty="0"/>
                    </a:p>
                  </a:txBody>
                  <a:tcPr/>
                </a:tc>
              </a:tr>
              <a:tr h="1651848">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c>
                  <a:txBody>
                    <a:bodyPr/>
                    <a:lstStyle/>
                    <a:p>
                      <a:r>
                        <a:rPr lang="en-US" sz="1600" dirty="0" smtClean="0"/>
                        <a:t>Tuesday</a:t>
                      </a:r>
                      <a:r>
                        <a:rPr lang="en-US" sz="1600" baseline="0" dirty="0" smtClean="0"/>
                        <a:t> &amp; </a:t>
                      </a:r>
                      <a:r>
                        <a:rPr lang="en-US" sz="1600" dirty="0" smtClean="0"/>
                        <a:t>Thursday</a:t>
                      </a:r>
                      <a:r>
                        <a:rPr lang="en-US" sz="1600" baseline="0" dirty="0" smtClean="0"/>
                        <a:t> evenings – 630p to 800p. Saturday afternoons – 100p to 300p</a:t>
                      </a:r>
                      <a:endParaRPr lang="en-US" sz="1600" dirty="0"/>
                    </a:p>
                  </a:txBody>
                  <a:tcPr/>
                </a:tc>
              </a:tr>
              <a:tr h="1130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T-Shirt, Jersey,</a:t>
                      </a:r>
                      <a:r>
                        <a:rPr lang="en-US" sz="1600" baseline="0" dirty="0" smtClean="0"/>
                        <a:t> Wristband</a:t>
                      </a:r>
                      <a:r>
                        <a:rPr lang="en-US" sz="1600" dirty="0" smtClean="0"/>
                        <a:t> &amp;</a:t>
                      </a:r>
                      <a:r>
                        <a:rPr lang="en-US" sz="1600" baseline="0" dirty="0" smtClean="0"/>
                        <a:t> Gear Bag and Swimming Pool Practice</a:t>
                      </a:r>
                      <a:endParaRPr lang="en-US" sz="1600" dirty="0" smtClean="0"/>
                    </a:p>
                  </a:txBody>
                  <a:tcPr/>
                </a:tc>
              </a:tr>
              <a:tr h="983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Free participation</a:t>
                      </a:r>
                      <a:r>
                        <a:rPr lang="en-US" sz="1600" baseline="0" dirty="0" smtClean="0"/>
                        <a:t> in STC Bill Butterworth Indoor Meet</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Free participation</a:t>
                      </a:r>
                      <a:r>
                        <a:rPr lang="en-US" sz="1600" baseline="0" dirty="0" smtClean="0"/>
                        <a:t> in STC Bill Butterworth Indoor Meet</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Free participation</a:t>
                      </a:r>
                      <a:r>
                        <a:rPr lang="en-US" sz="1600" baseline="0" dirty="0" smtClean="0"/>
                        <a:t> in STC Bill Butterworth Indoor Meet</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sp>
        <p:nvSpPr>
          <p:cNvPr id="4" name="Slide Number Placeholder 3"/>
          <p:cNvSpPr>
            <a:spLocks noGrp="1"/>
          </p:cNvSpPr>
          <p:nvPr>
            <p:ph type="sldNum" sz="quarter" idx="12"/>
          </p:nvPr>
        </p:nvSpPr>
        <p:spPr/>
        <p:txBody>
          <a:bodyPr/>
          <a:lstStyle/>
          <a:p>
            <a:fld id="{34452F5A-1E19-4F47-A5DD-CF3E6D8BC662}" type="slidenum">
              <a:rPr lang="en-US" smtClean="0"/>
              <a:t>12</a:t>
            </a:fld>
            <a:endParaRPr lang="en-US" dirty="0"/>
          </a:p>
        </p:txBody>
      </p:sp>
      <p:pic>
        <p:nvPicPr>
          <p:cNvPr id="6" name="Picture 5"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897138" y="282170"/>
            <a:ext cx="1180062" cy="987994"/>
          </a:xfrm>
          <a:prstGeom prst="rect">
            <a:avLst/>
          </a:prstGeom>
          <a:noFill/>
          <a:ln>
            <a:noFill/>
          </a:ln>
        </p:spPr>
      </p:pic>
    </p:spTree>
    <p:extLst>
      <p:ext uri="{BB962C8B-B14F-4D97-AF65-F5344CB8AC3E}">
        <p14:creationId xmlns:p14="http://schemas.microsoft.com/office/powerpoint/2010/main" val="38076591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Track &amp; Field Meets</a:t>
            </a:r>
            <a:endParaRPr lang="en-US" dirty="0">
              <a:latin typeface="Impact"/>
              <a:cs typeface="Impact"/>
            </a:endParaRPr>
          </a:p>
        </p:txBody>
      </p:sp>
      <p:sp>
        <p:nvSpPr>
          <p:cNvPr id="3" name="Content Placeholder 2"/>
          <p:cNvSpPr>
            <a:spLocks noGrp="1"/>
          </p:cNvSpPr>
          <p:nvPr>
            <p:ph idx="1"/>
          </p:nvPr>
        </p:nvSpPr>
        <p:spPr>
          <a:xfrm>
            <a:off x="123478" y="1287805"/>
            <a:ext cx="8255398" cy="5570195"/>
          </a:xfrm>
        </p:spPr>
        <p:txBody>
          <a:bodyPr>
            <a:normAutofit/>
          </a:bodyPr>
          <a:lstStyle/>
          <a:p>
            <a:pPr marL="114300" indent="0">
              <a:buNone/>
            </a:pPr>
            <a:r>
              <a:rPr lang="en-US" b="1" dirty="0" smtClean="0">
                <a:solidFill>
                  <a:srgbClr val="0000FF"/>
                </a:solidFill>
              </a:rPr>
              <a:t>TENTATIVE - OPEN </a:t>
            </a:r>
            <a:r>
              <a:rPr lang="en-US" b="1" dirty="0">
                <a:solidFill>
                  <a:srgbClr val="0000FF"/>
                </a:solidFill>
              </a:rPr>
              <a:t>COMPETITION SCHEDULED MEETS – </a:t>
            </a:r>
            <a:endParaRPr lang="en-US" dirty="0">
              <a:solidFill>
                <a:srgbClr val="0000FF"/>
              </a:solidFill>
            </a:endParaRPr>
          </a:p>
          <a:p>
            <a:r>
              <a:rPr lang="en-US" dirty="0" smtClean="0"/>
              <a:t>National Pole Vault Summit</a:t>
            </a:r>
          </a:p>
          <a:p>
            <a:pPr lvl="1"/>
            <a:r>
              <a:rPr lang="en-US" dirty="0" smtClean="0"/>
              <a:t>January 18-19, 2019 – Reno, Nevada</a:t>
            </a:r>
          </a:p>
          <a:p>
            <a:r>
              <a:rPr lang="en-US" dirty="0" smtClean="0"/>
              <a:t>Kansas </a:t>
            </a:r>
            <a:r>
              <a:rPr lang="en-US" dirty="0"/>
              <a:t>State University Youth </a:t>
            </a:r>
            <a:r>
              <a:rPr lang="en-US" dirty="0" smtClean="0"/>
              <a:t>Open</a:t>
            </a:r>
          </a:p>
          <a:p>
            <a:pPr lvl="1"/>
            <a:r>
              <a:rPr lang="en-US" dirty="0" smtClean="0"/>
              <a:t>Sunday, January XX, 2019 - Manhattan, Kansas – Ahearn Field House</a:t>
            </a:r>
            <a:endParaRPr lang="en-US" b="1" dirty="0" smtClean="0"/>
          </a:p>
          <a:p>
            <a:r>
              <a:rPr lang="en-US" dirty="0" smtClean="0"/>
              <a:t>Shocker Track Club Bill Butterworth Indoor – All Ages</a:t>
            </a:r>
          </a:p>
          <a:p>
            <a:pPr lvl="1"/>
            <a:r>
              <a:rPr lang="en-US" dirty="0" smtClean="0"/>
              <a:t>Saturday, February 2, 2019 - Wichita, Kansas – Heskett Center</a:t>
            </a:r>
          </a:p>
          <a:p>
            <a:r>
              <a:rPr lang="en-US" dirty="0" smtClean="0"/>
              <a:t>Kansas University Open – HIGH SCHOOL ONLY</a:t>
            </a:r>
          </a:p>
          <a:p>
            <a:pPr lvl="1"/>
            <a:r>
              <a:rPr lang="en-US" dirty="0" smtClean="0"/>
              <a:t>Sunday,  - Lawrence, Kansas - </a:t>
            </a:r>
          </a:p>
          <a:p>
            <a:r>
              <a:rPr lang="en-US" dirty="0" smtClean="0"/>
              <a:t>Kansas State University Lance Lenard NEK Scholarship Open</a:t>
            </a:r>
          </a:p>
          <a:p>
            <a:pPr lvl="1"/>
            <a:r>
              <a:rPr lang="en-US" dirty="0" smtClean="0"/>
              <a:t>Sunday, February xx, 2018 - Manhattan, Kansas - Ahearn Fieldhouse, </a:t>
            </a:r>
          </a:p>
          <a:p>
            <a:r>
              <a:rPr lang="en-US" dirty="0" smtClean="0"/>
              <a:t>Pittsburg State University Youth Open</a:t>
            </a:r>
          </a:p>
          <a:p>
            <a:pPr lvl="1"/>
            <a:r>
              <a:rPr lang="en-US" dirty="0" smtClean="0"/>
              <a:t>Saturday, February xx, 2018 -  Pittsburg, Kansas – Plattner Center</a:t>
            </a:r>
          </a:p>
        </p:txBody>
      </p:sp>
      <p:sp>
        <p:nvSpPr>
          <p:cNvPr id="4" name="Slide Number Placeholder 3"/>
          <p:cNvSpPr>
            <a:spLocks noGrp="1"/>
          </p:cNvSpPr>
          <p:nvPr>
            <p:ph type="sldNum" sz="quarter" idx="12"/>
          </p:nvPr>
        </p:nvSpPr>
        <p:spPr/>
        <p:txBody>
          <a:bodyPr/>
          <a:lstStyle/>
          <a:p>
            <a:fld id="{34452F5A-1E19-4F47-A5DD-CF3E6D8BC662}" type="slidenum">
              <a:rPr lang="en-US" smtClean="0"/>
              <a:t>13</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047305" y="402696"/>
            <a:ext cx="1171013" cy="1014942"/>
          </a:xfrm>
          <a:prstGeom prst="rect">
            <a:avLst/>
          </a:prstGeom>
          <a:noFill/>
          <a:ln>
            <a:noFill/>
          </a:ln>
        </p:spPr>
      </p:pic>
    </p:spTree>
    <p:extLst>
      <p:ext uri="{BB962C8B-B14F-4D97-AF65-F5344CB8AC3E}">
        <p14:creationId xmlns:p14="http://schemas.microsoft.com/office/powerpoint/2010/main" val="9340940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National Pole Vault Summit</a:t>
            </a:r>
            <a:endParaRPr lang="en-US" dirty="0">
              <a:latin typeface="Impact"/>
              <a:cs typeface="Impact"/>
            </a:endParaRPr>
          </a:p>
        </p:txBody>
      </p:sp>
      <p:sp>
        <p:nvSpPr>
          <p:cNvPr id="3" name="Content Placeholder 2"/>
          <p:cNvSpPr>
            <a:spLocks noGrp="1"/>
          </p:cNvSpPr>
          <p:nvPr>
            <p:ph idx="1"/>
          </p:nvPr>
        </p:nvSpPr>
        <p:spPr>
          <a:xfrm>
            <a:off x="123478" y="1287805"/>
            <a:ext cx="8255398" cy="5570195"/>
          </a:xfrm>
        </p:spPr>
        <p:txBody>
          <a:bodyPr>
            <a:normAutofit/>
          </a:bodyPr>
          <a:lstStyle/>
          <a:p>
            <a:r>
              <a:rPr lang="en-US" sz="2400" dirty="0" smtClean="0">
                <a:hlinkClick r:id="rId2"/>
              </a:rPr>
              <a:t>www.polevaultsummit.com</a:t>
            </a:r>
            <a:endParaRPr lang="en-US" sz="2400" dirty="0" smtClean="0"/>
          </a:p>
          <a:p>
            <a:r>
              <a:rPr lang="en-US" sz="2400" dirty="0" smtClean="0"/>
              <a:t>January 18-19, 2019</a:t>
            </a:r>
          </a:p>
          <a:p>
            <a:r>
              <a:rPr lang="en-US" sz="2400" dirty="0" smtClean="0"/>
              <a:t>Reno, Nevada </a:t>
            </a:r>
          </a:p>
          <a:p>
            <a:pPr marL="114300" indent="0">
              <a:buNone/>
            </a:pPr>
            <a:endParaRPr lang="en-US" dirty="0" smtClean="0"/>
          </a:p>
        </p:txBody>
      </p:sp>
      <p:sp>
        <p:nvSpPr>
          <p:cNvPr id="4" name="Slide Number Placeholder 3"/>
          <p:cNvSpPr>
            <a:spLocks noGrp="1"/>
          </p:cNvSpPr>
          <p:nvPr>
            <p:ph type="sldNum" sz="quarter" idx="12"/>
          </p:nvPr>
        </p:nvSpPr>
        <p:spPr/>
        <p:txBody>
          <a:bodyPr/>
          <a:lstStyle/>
          <a:p>
            <a:fld id="{34452F5A-1E19-4F47-A5DD-CF3E6D8BC662}" type="slidenum">
              <a:rPr lang="en-US" smtClean="0"/>
              <a:t>14</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7047305" y="402696"/>
            <a:ext cx="1171013" cy="1014942"/>
          </a:xfrm>
          <a:prstGeom prst="rect">
            <a:avLst/>
          </a:prstGeom>
          <a:noFill/>
          <a:ln>
            <a:noFill/>
          </a:ln>
        </p:spPr>
      </p:pic>
      <p:graphicFrame>
        <p:nvGraphicFramePr>
          <p:cNvPr id="6" name="Table 5"/>
          <p:cNvGraphicFramePr>
            <a:graphicFrameLocks noGrp="1"/>
          </p:cNvGraphicFramePr>
          <p:nvPr>
            <p:extLst>
              <p:ext uri="{D42A27DB-BD31-4B8C-83A1-F6EECF244321}">
                <p14:modId xmlns:p14="http://schemas.microsoft.com/office/powerpoint/2010/main" val="2653191751"/>
              </p:ext>
            </p:extLst>
          </p:nvPr>
        </p:nvGraphicFramePr>
        <p:xfrm>
          <a:off x="457200" y="2721756"/>
          <a:ext cx="7620000" cy="3953051"/>
        </p:xfrm>
        <a:graphic>
          <a:graphicData uri="http://schemas.openxmlformats.org/drawingml/2006/table">
            <a:tbl>
              <a:tblPr firstRow="1" bandRow="1">
                <a:tableStyleId>{5C22544A-7EE6-4342-B048-85BDC9FD1C3A}</a:tableStyleId>
              </a:tblPr>
              <a:tblGrid>
                <a:gridCol w="1524000"/>
                <a:gridCol w="1524000"/>
                <a:gridCol w="1524000"/>
                <a:gridCol w="1524000"/>
                <a:gridCol w="1524000"/>
              </a:tblGrid>
              <a:tr h="421273">
                <a:tc gridSpan="5">
                  <a:txBody>
                    <a:bodyPr/>
                    <a:lstStyle/>
                    <a:p>
                      <a:pPr algn="ctr"/>
                      <a:r>
                        <a:rPr lang="en-US" dirty="0" smtClean="0">
                          <a:solidFill>
                            <a:schemeClr val="tx1"/>
                          </a:solidFill>
                        </a:rPr>
                        <a:t>Pole Vault Summit Registration Information</a:t>
                      </a:r>
                      <a:endParaRPr lang="en-US"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27131">
                <a:tc>
                  <a:txBody>
                    <a:bodyPr/>
                    <a:lstStyle/>
                    <a:p>
                      <a:pPr algn="ctr"/>
                      <a:r>
                        <a:rPr lang="en-US" dirty="0" smtClean="0"/>
                        <a:t>Type</a:t>
                      </a:r>
                    </a:p>
                    <a:p>
                      <a:pPr algn="ctr"/>
                      <a:endParaRPr lang="en-US" dirty="0"/>
                    </a:p>
                  </a:txBody>
                  <a:tcPr/>
                </a:tc>
                <a:tc>
                  <a:txBody>
                    <a:bodyPr/>
                    <a:lstStyle/>
                    <a:p>
                      <a:pPr algn="ctr"/>
                      <a:r>
                        <a:rPr lang="en-US" dirty="0" smtClean="0"/>
                        <a:t>Athlete</a:t>
                      </a:r>
                      <a:endParaRPr lang="en-US" dirty="0"/>
                    </a:p>
                  </a:txBody>
                  <a:tcPr/>
                </a:tc>
                <a:tc>
                  <a:txBody>
                    <a:bodyPr/>
                    <a:lstStyle/>
                    <a:p>
                      <a:pPr algn="ctr"/>
                      <a:r>
                        <a:rPr lang="en-US" dirty="0" smtClean="0"/>
                        <a:t>Coach</a:t>
                      </a:r>
                      <a:endParaRPr lang="en-US" dirty="0"/>
                    </a:p>
                  </a:txBody>
                  <a:tcPr/>
                </a:tc>
                <a:tc>
                  <a:txBody>
                    <a:bodyPr/>
                    <a:lstStyle/>
                    <a:p>
                      <a:pPr algn="ctr"/>
                      <a:r>
                        <a:rPr lang="en-US" dirty="0" smtClean="0"/>
                        <a:t>Parent</a:t>
                      </a:r>
                      <a:endParaRPr lang="en-US" dirty="0"/>
                    </a:p>
                  </a:txBody>
                  <a:tcPr/>
                </a:tc>
                <a:tc>
                  <a:txBody>
                    <a:bodyPr/>
                    <a:lstStyle/>
                    <a:p>
                      <a:pPr algn="ctr"/>
                      <a:r>
                        <a:rPr lang="en-US" dirty="0" smtClean="0"/>
                        <a:t>Spectator</a:t>
                      </a:r>
                      <a:endParaRPr lang="en-US" dirty="0"/>
                    </a:p>
                  </a:txBody>
                  <a:tcPr/>
                </a:tc>
              </a:tr>
              <a:tr h="727131">
                <a:tc>
                  <a:txBody>
                    <a:bodyPr/>
                    <a:lstStyle/>
                    <a:p>
                      <a:r>
                        <a:rPr lang="en-US" dirty="0" smtClean="0"/>
                        <a:t>Early Bird</a:t>
                      </a:r>
                    </a:p>
                    <a:p>
                      <a:r>
                        <a:rPr lang="en-US" dirty="0" smtClean="0"/>
                        <a:t>By 9/30/2018</a:t>
                      </a:r>
                      <a:endParaRPr lang="en-US" dirty="0"/>
                    </a:p>
                  </a:txBody>
                  <a:tcPr/>
                </a:tc>
                <a:tc>
                  <a:txBody>
                    <a:bodyPr/>
                    <a:lstStyle/>
                    <a:p>
                      <a:pPr algn="r"/>
                      <a:r>
                        <a:rPr lang="en-US" dirty="0" smtClean="0"/>
                        <a:t>$100.00</a:t>
                      </a:r>
                      <a:endParaRPr lang="en-US" dirty="0"/>
                    </a:p>
                  </a:txBody>
                  <a:tcPr/>
                </a:tc>
                <a:tc>
                  <a:txBody>
                    <a:bodyPr/>
                    <a:lstStyle/>
                    <a:p>
                      <a:pPr algn="r"/>
                      <a:r>
                        <a:rPr lang="en-US" dirty="0" smtClean="0"/>
                        <a:t>$75.00</a:t>
                      </a:r>
                      <a:endParaRPr lang="en-US" dirty="0"/>
                    </a:p>
                  </a:txBody>
                  <a:tcPr/>
                </a:tc>
                <a:tc>
                  <a:txBody>
                    <a:bodyPr/>
                    <a:lstStyle/>
                    <a:p>
                      <a:pPr algn="r"/>
                      <a:r>
                        <a:rPr lang="en-US" dirty="0" smtClean="0"/>
                        <a:t>$45.00</a:t>
                      </a:r>
                      <a:endParaRPr lang="en-US" dirty="0"/>
                    </a:p>
                  </a:txBody>
                  <a:tcPr/>
                </a:tc>
                <a:tc>
                  <a:txBody>
                    <a:bodyPr/>
                    <a:lstStyle/>
                    <a:p>
                      <a:pPr algn="r"/>
                      <a:r>
                        <a:rPr lang="en-US" dirty="0" smtClean="0"/>
                        <a:t>$35.00</a:t>
                      </a:r>
                      <a:endParaRPr lang="en-US" dirty="0"/>
                    </a:p>
                  </a:txBody>
                  <a:tcPr/>
                </a:tc>
              </a:tr>
              <a:tr h="1038758">
                <a:tc>
                  <a:txBody>
                    <a:bodyPr/>
                    <a:lstStyle/>
                    <a:p>
                      <a:r>
                        <a:rPr lang="en-US" dirty="0" smtClean="0"/>
                        <a:t>Normal</a:t>
                      </a:r>
                    </a:p>
                    <a:p>
                      <a:r>
                        <a:rPr lang="en-US" dirty="0" smtClean="0"/>
                        <a:t>By 11/30/2018</a:t>
                      </a:r>
                      <a:endParaRPr lang="en-US" dirty="0"/>
                    </a:p>
                  </a:txBody>
                  <a:tcPr/>
                </a:tc>
                <a:tc>
                  <a:txBody>
                    <a:bodyPr/>
                    <a:lstStyle/>
                    <a:p>
                      <a:pPr algn="r"/>
                      <a:r>
                        <a:rPr lang="en-US" dirty="0" smtClean="0"/>
                        <a:t>$130.00</a:t>
                      </a:r>
                      <a:endParaRPr lang="en-US" dirty="0"/>
                    </a:p>
                  </a:txBody>
                  <a:tcPr/>
                </a:tc>
                <a:tc>
                  <a:txBody>
                    <a:bodyPr/>
                    <a:lstStyle/>
                    <a:p>
                      <a:pPr algn="r"/>
                      <a:r>
                        <a:rPr lang="en-US" dirty="0" smtClean="0"/>
                        <a:t>$85.00</a:t>
                      </a:r>
                      <a:endParaRPr lang="en-US" dirty="0"/>
                    </a:p>
                  </a:txBody>
                  <a:tcPr/>
                </a:tc>
                <a:tc>
                  <a:txBody>
                    <a:bodyPr/>
                    <a:lstStyle/>
                    <a:p>
                      <a:pPr algn="r"/>
                      <a:r>
                        <a:rPr lang="en-US" dirty="0" smtClean="0"/>
                        <a:t>$50.00</a:t>
                      </a:r>
                      <a:endParaRPr lang="en-US" dirty="0"/>
                    </a:p>
                  </a:txBody>
                  <a:tcPr/>
                </a:tc>
                <a:tc>
                  <a:txBody>
                    <a:bodyPr/>
                    <a:lstStyle/>
                    <a:p>
                      <a:pPr algn="r"/>
                      <a:r>
                        <a:rPr lang="en-US" dirty="0" smtClean="0"/>
                        <a:t>$40.00</a:t>
                      </a:r>
                      <a:endParaRPr lang="en-US" dirty="0"/>
                    </a:p>
                  </a:txBody>
                  <a:tcPr/>
                </a:tc>
              </a:tr>
              <a:tr h="1038758">
                <a:tc>
                  <a:txBody>
                    <a:bodyPr/>
                    <a:lstStyle/>
                    <a:p>
                      <a:r>
                        <a:rPr lang="en-US" dirty="0" smtClean="0"/>
                        <a:t>Late</a:t>
                      </a:r>
                    </a:p>
                    <a:p>
                      <a:r>
                        <a:rPr lang="en-US" dirty="0" smtClean="0"/>
                        <a:t>Through 1/2/2019</a:t>
                      </a:r>
                      <a:endParaRPr lang="en-US" dirty="0"/>
                    </a:p>
                  </a:txBody>
                  <a:tcPr/>
                </a:tc>
                <a:tc>
                  <a:txBody>
                    <a:bodyPr/>
                    <a:lstStyle/>
                    <a:p>
                      <a:pPr algn="r"/>
                      <a:r>
                        <a:rPr lang="en-US" dirty="0" smtClean="0"/>
                        <a:t>$160.00</a:t>
                      </a:r>
                      <a:endParaRPr lang="en-US" dirty="0"/>
                    </a:p>
                  </a:txBody>
                  <a:tcPr/>
                </a:tc>
                <a:tc>
                  <a:txBody>
                    <a:bodyPr/>
                    <a:lstStyle/>
                    <a:p>
                      <a:pPr algn="r"/>
                      <a:r>
                        <a:rPr lang="en-US" dirty="0" smtClean="0"/>
                        <a:t>$85.00</a:t>
                      </a:r>
                      <a:endParaRPr lang="en-US" dirty="0"/>
                    </a:p>
                  </a:txBody>
                  <a:tcPr/>
                </a:tc>
                <a:tc>
                  <a:txBody>
                    <a:bodyPr/>
                    <a:lstStyle/>
                    <a:p>
                      <a:pPr algn="r"/>
                      <a:r>
                        <a:rPr lang="en-US" dirty="0" smtClean="0"/>
                        <a:t>$50.00</a:t>
                      </a:r>
                      <a:endParaRPr lang="en-US" dirty="0"/>
                    </a:p>
                  </a:txBody>
                  <a:tcPr/>
                </a:tc>
                <a:tc>
                  <a:txBody>
                    <a:bodyPr/>
                    <a:lstStyle/>
                    <a:p>
                      <a:pPr algn="r"/>
                      <a:r>
                        <a:rPr lang="en-US" dirty="0" smtClean="0"/>
                        <a:t>$40.00</a:t>
                      </a:r>
                      <a:endParaRPr lang="en-US" dirty="0"/>
                    </a:p>
                  </a:txBody>
                  <a:tcPr/>
                </a:tc>
              </a:tr>
            </a:tbl>
          </a:graphicData>
        </a:graphic>
      </p:graphicFrame>
    </p:spTree>
    <p:extLst>
      <p:ext uri="{BB962C8B-B14F-4D97-AF65-F5344CB8AC3E}">
        <p14:creationId xmlns:p14="http://schemas.microsoft.com/office/powerpoint/2010/main" val="7144141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Apparel and Gear</a:t>
            </a:r>
            <a:endParaRPr lang="en-US" dirty="0">
              <a:latin typeface="Impact"/>
              <a:cs typeface="Impact"/>
            </a:endParaRPr>
          </a:p>
        </p:txBody>
      </p:sp>
      <p:sp>
        <p:nvSpPr>
          <p:cNvPr id="3" name="Content Placeholder 2"/>
          <p:cNvSpPr>
            <a:spLocks noGrp="1"/>
          </p:cNvSpPr>
          <p:nvPr>
            <p:ph idx="1"/>
          </p:nvPr>
        </p:nvSpPr>
        <p:spPr>
          <a:xfrm>
            <a:off x="137311" y="1417637"/>
            <a:ext cx="8270086" cy="5213549"/>
          </a:xfrm>
        </p:spPr>
        <p:txBody>
          <a:bodyPr>
            <a:normAutofit lnSpcReduction="10000"/>
          </a:bodyPr>
          <a:lstStyle/>
          <a:p>
            <a:r>
              <a:rPr lang="en-US" sz="2800" dirty="0" smtClean="0">
                <a:latin typeface="Arial"/>
                <a:cs typeface="Arial"/>
              </a:rPr>
              <a:t>STC Provides – </a:t>
            </a:r>
          </a:p>
          <a:p>
            <a:pPr lvl="1"/>
            <a:r>
              <a:rPr lang="en-US" sz="2400" dirty="0" smtClean="0">
                <a:latin typeface="Arial"/>
                <a:cs typeface="Arial"/>
              </a:rPr>
              <a:t>LS T-Shirt, </a:t>
            </a:r>
            <a:r>
              <a:rPr lang="en-US" sz="2400" dirty="0" smtClean="0">
                <a:latin typeface="Arial"/>
                <a:cs typeface="Arial"/>
              </a:rPr>
              <a:t>Competition Jersey</a:t>
            </a:r>
            <a:r>
              <a:rPr lang="en-US" sz="2400" dirty="0" smtClean="0">
                <a:latin typeface="Arial"/>
                <a:cs typeface="Arial"/>
              </a:rPr>
              <a:t>, Gear Bag, </a:t>
            </a:r>
            <a:r>
              <a:rPr lang="en-US" sz="2400" dirty="0" smtClean="0">
                <a:latin typeface="Arial"/>
                <a:cs typeface="Arial"/>
              </a:rPr>
              <a:t>Wristband</a:t>
            </a:r>
          </a:p>
          <a:p>
            <a:pPr lvl="1"/>
            <a:endParaRPr lang="en-US" sz="2400" dirty="0" smtClean="0">
              <a:latin typeface="Arial"/>
              <a:cs typeface="Arial"/>
            </a:endParaRPr>
          </a:p>
          <a:p>
            <a:r>
              <a:rPr lang="en-US" sz="2600" dirty="0" smtClean="0">
                <a:latin typeface="Arial"/>
                <a:cs typeface="Arial"/>
              </a:rPr>
              <a:t>At </a:t>
            </a:r>
            <a:r>
              <a:rPr lang="en-US" sz="2600" dirty="0" smtClean="0">
                <a:latin typeface="Arial"/>
                <a:cs typeface="Arial"/>
              </a:rPr>
              <a:t>practice Athletes should -</a:t>
            </a:r>
            <a:endParaRPr lang="en-US" sz="2600" dirty="0" smtClean="0">
              <a:latin typeface="Arial"/>
              <a:cs typeface="Arial"/>
            </a:endParaRPr>
          </a:p>
          <a:p>
            <a:pPr lvl="1"/>
            <a:r>
              <a:rPr lang="en-US" sz="2400" dirty="0" smtClean="0">
                <a:latin typeface="Arial"/>
                <a:cs typeface="Arial"/>
              </a:rPr>
              <a:t>Dress in </a:t>
            </a:r>
            <a:r>
              <a:rPr lang="en-US" sz="2400" dirty="0" smtClean="0">
                <a:latin typeface="Arial"/>
                <a:cs typeface="Arial"/>
              </a:rPr>
              <a:t>layers and bring water</a:t>
            </a:r>
            <a:endParaRPr lang="en-US" sz="2400" dirty="0" smtClean="0">
              <a:latin typeface="Arial"/>
              <a:cs typeface="Arial"/>
            </a:endParaRPr>
          </a:p>
          <a:p>
            <a:pPr lvl="1"/>
            <a:r>
              <a:rPr lang="en-US" sz="2400" dirty="0" smtClean="0">
                <a:latin typeface="Arial"/>
                <a:cs typeface="Arial"/>
              </a:rPr>
              <a:t>Bring Running </a:t>
            </a:r>
            <a:r>
              <a:rPr lang="en-US" sz="2400" dirty="0">
                <a:latin typeface="Arial"/>
                <a:cs typeface="Arial"/>
              </a:rPr>
              <a:t>S</a:t>
            </a:r>
            <a:r>
              <a:rPr lang="en-US" sz="2400" dirty="0" smtClean="0">
                <a:latin typeface="Arial"/>
                <a:cs typeface="Arial"/>
              </a:rPr>
              <a:t>hoes, Spikes and </a:t>
            </a:r>
            <a:r>
              <a:rPr lang="en-US" sz="2400" dirty="0" smtClean="0">
                <a:latin typeface="Arial"/>
                <a:cs typeface="Arial"/>
              </a:rPr>
              <a:t>Sandals</a:t>
            </a:r>
          </a:p>
          <a:p>
            <a:pPr marL="411480" lvl="1" indent="0">
              <a:buNone/>
            </a:pPr>
            <a:endParaRPr lang="en-US" sz="2400" dirty="0" smtClean="0">
              <a:latin typeface="Arial"/>
              <a:cs typeface="Arial"/>
            </a:endParaRPr>
          </a:p>
          <a:p>
            <a:r>
              <a:rPr lang="en-US" sz="2800" dirty="0" smtClean="0">
                <a:latin typeface="Arial"/>
                <a:cs typeface="Arial"/>
              </a:rPr>
              <a:t>We suggest that the following be purchased – </a:t>
            </a:r>
            <a:endParaRPr lang="en-US" sz="2800" dirty="0">
              <a:latin typeface="Arial"/>
              <a:cs typeface="Arial"/>
            </a:endParaRPr>
          </a:p>
          <a:p>
            <a:pPr marL="708660" lvl="2">
              <a:buClr>
                <a:schemeClr val="accent1"/>
              </a:buClr>
            </a:pPr>
            <a:r>
              <a:rPr lang="en-US" sz="2200" dirty="0">
                <a:latin typeface="Arial"/>
                <a:cs typeface="Arial"/>
              </a:rPr>
              <a:t>Black shorts (compression or split)</a:t>
            </a:r>
          </a:p>
          <a:p>
            <a:pPr lvl="1"/>
            <a:endParaRPr lang="en-US" sz="2400" dirty="0" smtClean="0">
              <a:latin typeface="Arial"/>
              <a:cs typeface="Arial"/>
            </a:endParaRPr>
          </a:p>
          <a:p>
            <a:r>
              <a:rPr lang="en-US" sz="2600" dirty="0" smtClean="0">
                <a:latin typeface="Arial"/>
                <a:cs typeface="Arial"/>
              </a:rPr>
              <a:t>STC has a</a:t>
            </a:r>
            <a:r>
              <a:rPr lang="en-US" sz="2600" dirty="0" smtClean="0">
                <a:latin typeface="Arial"/>
                <a:cs typeface="Arial"/>
              </a:rPr>
              <a:t>vailable </a:t>
            </a:r>
            <a:r>
              <a:rPr lang="en-US" sz="2600" dirty="0" smtClean="0">
                <a:latin typeface="Arial"/>
                <a:cs typeface="Arial"/>
              </a:rPr>
              <a:t>for </a:t>
            </a:r>
            <a:r>
              <a:rPr lang="en-US" sz="2600" dirty="0" smtClean="0">
                <a:latin typeface="Arial"/>
                <a:cs typeface="Arial"/>
              </a:rPr>
              <a:t>purchase </a:t>
            </a:r>
            <a:r>
              <a:rPr lang="en-US" sz="2600" dirty="0" smtClean="0">
                <a:latin typeface="Arial"/>
                <a:cs typeface="Arial"/>
              </a:rPr>
              <a:t>–</a:t>
            </a:r>
          </a:p>
          <a:p>
            <a:pPr lvl="1"/>
            <a:r>
              <a:rPr lang="en-US" sz="2400" dirty="0" smtClean="0">
                <a:latin typeface="Arial"/>
                <a:cs typeface="Arial"/>
              </a:rPr>
              <a:t>STC </a:t>
            </a:r>
            <a:r>
              <a:rPr lang="en-US" sz="2400" dirty="0" smtClean="0">
                <a:latin typeface="Arial"/>
                <a:cs typeface="Arial"/>
              </a:rPr>
              <a:t>Sweatshirt (black), </a:t>
            </a:r>
            <a:r>
              <a:rPr lang="en-US" sz="2400" dirty="0" smtClean="0">
                <a:latin typeface="Arial"/>
                <a:cs typeface="Arial"/>
              </a:rPr>
              <a:t>STC Beanie </a:t>
            </a:r>
            <a:r>
              <a:rPr lang="en-US" sz="2400" dirty="0" smtClean="0">
                <a:latin typeface="Arial"/>
                <a:cs typeface="Arial"/>
              </a:rPr>
              <a:t>Cap (bumblebee)</a:t>
            </a:r>
            <a:endParaRPr lang="en-US" sz="2400" dirty="0" smtClean="0">
              <a:latin typeface="Arial"/>
              <a:cs typeface="Arial"/>
            </a:endParaRPr>
          </a:p>
          <a:p>
            <a:endParaRPr lang="en-US" sz="26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15</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94240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Coaching Philosophy</a:t>
            </a:r>
            <a:endParaRPr lang="en-US" dirty="0">
              <a:latin typeface="Impact"/>
              <a:cs typeface="Impact"/>
            </a:endParaRPr>
          </a:p>
        </p:txBody>
      </p:sp>
      <p:sp>
        <p:nvSpPr>
          <p:cNvPr id="3" name="Content Placeholder 2"/>
          <p:cNvSpPr>
            <a:spLocks noGrp="1"/>
          </p:cNvSpPr>
          <p:nvPr>
            <p:ph idx="1"/>
          </p:nvPr>
        </p:nvSpPr>
        <p:spPr>
          <a:xfrm>
            <a:off x="257457" y="1417639"/>
            <a:ext cx="8149940" cy="5309508"/>
          </a:xfrm>
        </p:spPr>
        <p:txBody>
          <a:bodyPr>
            <a:normAutofit/>
          </a:bodyPr>
          <a:lstStyle/>
          <a:p>
            <a:pPr marL="114300" indent="0">
              <a:buNone/>
            </a:pPr>
            <a:r>
              <a:rPr lang="en-US" sz="2600" dirty="0">
                <a:latin typeface="Arial"/>
                <a:cs typeface="Arial"/>
              </a:rPr>
              <a:t>Oversight, Coaching, and Support </a:t>
            </a:r>
            <a:r>
              <a:rPr lang="en-US" sz="2600" dirty="0" smtClean="0">
                <a:latin typeface="Arial"/>
                <a:cs typeface="Arial"/>
              </a:rPr>
              <a:t>is </a:t>
            </a:r>
            <a:r>
              <a:rPr lang="en-US" sz="2600" dirty="0">
                <a:latin typeface="Arial"/>
                <a:cs typeface="Arial"/>
              </a:rPr>
              <a:t>performed </a:t>
            </a:r>
            <a:r>
              <a:rPr lang="en-US" sz="2600" dirty="0" smtClean="0">
                <a:latin typeface="Arial"/>
                <a:cs typeface="Arial"/>
              </a:rPr>
              <a:t>in a way </a:t>
            </a:r>
            <a:r>
              <a:rPr lang="en-US" sz="2600" dirty="0">
                <a:latin typeface="Arial"/>
                <a:cs typeface="Arial"/>
              </a:rPr>
              <a:t>that:</a:t>
            </a:r>
          </a:p>
          <a:p>
            <a:pPr marL="114300" indent="0">
              <a:buNone/>
            </a:pPr>
            <a:r>
              <a:rPr lang="en-US" sz="2600" dirty="0">
                <a:latin typeface="Arial"/>
                <a:cs typeface="Arial"/>
              </a:rPr>
              <a:t> </a:t>
            </a:r>
          </a:p>
          <a:p>
            <a:pPr lvl="0"/>
            <a:r>
              <a:rPr lang="en-US" sz="2600" dirty="0">
                <a:latin typeface="Arial"/>
                <a:cs typeface="Arial"/>
              </a:rPr>
              <a:t>provides opportunities for participating youth to have fun,</a:t>
            </a:r>
          </a:p>
          <a:p>
            <a:pPr lvl="0"/>
            <a:r>
              <a:rPr lang="en-US" sz="2600" dirty="0">
                <a:solidFill>
                  <a:srgbClr val="0000FF"/>
                </a:solidFill>
                <a:latin typeface="Arial"/>
                <a:cs typeface="Arial"/>
              </a:rPr>
              <a:t>provides opportunities for youth to improve as track and field athletes, and</a:t>
            </a:r>
          </a:p>
          <a:p>
            <a:pPr lvl="0"/>
            <a:r>
              <a:rPr lang="en-US" sz="2600" dirty="0">
                <a:latin typeface="Arial"/>
                <a:cs typeface="Arial"/>
              </a:rPr>
              <a:t>teaches youth to set goals and develop character through sportsmanship</a:t>
            </a:r>
            <a:r>
              <a:rPr lang="en-US" sz="2600" dirty="0" smtClean="0">
                <a:latin typeface="Arial"/>
                <a:cs typeface="Arial"/>
              </a:rPr>
              <a:t>,</a:t>
            </a:r>
            <a:endParaRPr lang="en-US" sz="2600" b="1" dirty="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16</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1358392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Practice Philosophy</a:t>
            </a:r>
            <a:endParaRPr lang="en-US" dirty="0">
              <a:latin typeface="Impact"/>
              <a:cs typeface="Impact"/>
            </a:endParaRPr>
          </a:p>
        </p:txBody>
      </p:sp>
      <p:sp>
        <p:nvSpPr>
          <p:cNvPr id="3" name="Content Placeholder 2"/>
          <p:cNvSpPr>
            <a:spLocks noGrp="1"/>
          </p:cNvSpPr>
          <p:nvPr>
            <p:ph idx="1"/>
          </p:nvPr>
        </p:nvSpPr>
        <p:spPr>
          <a:xfrm>
            <a:off x="257457" y="1417639"/>
            <a:ext cx="8149940" cy="5309508"/>
          </a:xfrm>
        </p:spPr>
        <p:txBody>
          <a:bodyPr>
            <a:normAutofit/>
          </a:bodyPr>
          <a:lstStyle/>
          <a:p>
            <a:pPr marL="114300" indent="0">
              <a:buNone/>
            </a:pPr>
            <a:r>
              <a:rPr lang="en-US" sz="2600" dirty="0" smtClean="0">
                <a:latin typeface="Arial"/>
                <a:cs typeface="Arial"/>
              </a:rPr>
              <a:t>Practices are planned, organized and facilitated to:</a:t>
            </a:r>
            <a:endParaRPr lang="en-US" sz="2600" dirty="0">
              <a:latin typeface="Arial"/>
              <a:cs typeface="Arial"/>
            </a:endParaRPr>
          </a:p>
          <a:p>
            <a:pPr marL="114300" indent="0">
              <a:buNone/>
            </a:pPr>
            <a:r>
              <a:rPr lang="en-US" sz="2600" dirty="0">
                <a:latin typeface="Arial"/>
                <a:cs typeface="Arial"/>
              </a:rPr>
              <a:t> </a:t>
            </a:r>
          </a:p>
          <a:p>
            <a:r>
              <a:rPr lang="en-US" sz="2600" dirty="0" smtClean="0">
                <a:solidFill>
                  <a:srgbClr val="0000FF"/>
                </a:solidFill>
                <a:latin typeface="Arial"/>
                <a:cs typeface="Arial"/>
              </a:rPr>
              <a:t>Be </a:t>
            </a:r>
            <a:r>
              <a:rPr lang="en-US" sz="2600" dirty="0" smtClean="0">
                <a:solidFill>
                  <a:srgbClr val="0000FF"/>
                </a:solidFill>
                <a:latin typeface="Arial"/>
                <a:cs typeface="Arial"/>
              </a:rPr>
              <a:t>safe</a:t>
            </a:r>
          </a:p>
          <a:p>
            <a:pPr lvl="0"/>
            <a:r>
              <a:rPr lang="en-US" sz="2600" dirty="0">
                <a:solidFill>
                  <a:srgbClr val="2F2B20"/>
                </a:solidFill>
                <a:latin typeface="Arial"/>
                <a:cs typeface="Arial"/>
              </a:rPr>
              <a:t>Have fun</a:t>
            </a:r>
            <a:r>
              <a:rPr lang="en-US" sz="2600" dirty="0" smtClean="0">
                <a:solidFill>
                  <a:srgbClr val="2F2B20"/>
                </a:solidFill>
                <a:latin typeface="Arial"/>
                <a:cs typeface="Arial"/>
              </a:rPr>
              <a:t>!</a:t>
            </a:r>
            <a:endParaRPr lang="en-US" sz="2600" dirty="0" smtClean="0">
              <a:solidFill>
                <a:srgbClr val="2F2B20"/>
              </a:solidFill>
              <a:latin typeface="Arial"/>
              <a:cs typeface="Arial"/>
            </a:endParaRPr>
          </a:p>
          <a:p>
            <a:r>
              <a:rPr lang="en-US" sz="2600" dirty="0" smtClean="0">
                <a:solidFill>
                  <a:srgbClr val="0000FF"/>
                </a:solidFill>
                <a:latin typeface="Arial"/>
                <a:cs typeface="Arial"/>
              </a:rPr>
              <a:t>Promote </a:t>
            </a:r>
            <a:r>
              <a:rPr lang="en-US" sz="2600" dirty="0" smtClean="0">
                <a:solidFill>
                  <a:srgbClr val="0000FF"/>
                </a:solidFill>
                <a:latin typeface="Arial"/>
                <a:cs typeface="Arial"/>
              </a:rPr>
              <a:t>fitness</a:t>
            </a:r>
          </a:p>
          <a:p>
            <a:r>
              <a:rPr lang="en-US" sz="2800" dirty="0">
                <a:latin typeface="Arial"/>
                <a:cs typeface="Arial"/>
              </a:rPr>
              <a:t>Understand the importance of good nutrition</a:t>
            </a:r>
          </a:p>
          <a:p>
            <a:r>
              <a:rPr lang="en-US" sz="2600" dirty="0">
                <a:solidFill>
                  <a:srgbClr val="0000FF"/>
                </a:solidFill>
                <a:latin typeface="Arial"/>
                <a:cs typeface="Arial"/>
              </a:rPr>
              <a:t>Develop skills and knowledge of Track and Field</a:t>
            </a:r>
          </a:p>
          <a:p>
            <a:pPr lvl="0"/>
            <a:r>
              <a:rPr lang="en-US" sz="2600" dirty="0">
                <a:latin typeface="Arial"/>
                <a:cs typeface="Arial"/>
              </a:rPr>
              <a:t>Teach goal </a:t>
            </a:r>
            <a:r>
              <a:rPr lang="en-US" sz="2600" dirty="0" smtClean="0">
                <a:latin typeface="Arial"/>
                <a:cs typeface="Arial"/>
              </a:rPr>
              <a:t>setting</a:t>
            </a:r>
            <a:endParaRPr lang="en-US" sz="2600" dirty="0" smtClean="0">
              <a:latin typeface="Arial"/>
              <a:cs typeface="Arial"/>
            </a:endParaRPr>
          </a:p>
          <a:p>
            <a:r>
              <a:rPr lang="en-US" sz="2600" dirty="0" smtClean="0">
                <a:solidFill>
                  <a:srgbClr val="0000FF"/>
                </a:solidFill>
                <a:latin typeface="Arial"/>
                <a:cs typeface="Arial"/>
              </a:rPr>
              <a:t>Learn about the preferred event(s)</a:t>
            </a:r>
            <a:endParaRPr lang="en-US" sz="2600" dirty="0" smtClean="0">
              <a:solidFill>
                <a:srgbClr val="0000FF"/>
              </a:solidFill>
              <a:latin typeface="Arial"/>
              <a:cs typeface="Arial"/>
            </a:endParaRPr>
          </a:p>
          <a:p>
            <a:r>
              <a:rPr lang="en-US" sz="2600" dirty="0" smtClean="0">
                <a:solidFill>
                  <a:srgbClr val="2F2B20"/>
                </a:solidFill>
                <a:latin typeface="Arial"/>
                <a:cs typeface="Arial"/>
              </a:rPr>
              <a:t>Challenge </a:t>
            </a:r>
            <a:r>
              <a:rPr lang="en-US" sz="2600" dirty="0" smtClean="0">
                <a:solidFill>
                  <a:srgbClr val="2F2B20"/>
                </a:solidFill>
                <a:latin typeface="Arial"/>
                <a:cs typeface="Arial"/>
              </a:rPr>
              <a:t>athletes to work hard</a:t>
            </a:r>
            <a:endParaRPr lang="en-US" sz="2600" dirty="0">
              <a:solidFill>
                <a:srgbClr val="2F2B20"/>
              </a:solidFill>
              <a:latin typeface="Arial"/>
              <a:cs typeface="Arial"/>
            </a:endParaRPr>
          </a:p>
          <a:p>
            <a:pPr marL="114300" lvl="0" indent="0">
              <a:buNone/>
            </a:pPr>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17</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026927305"/>
      </p:ext>
    </p:extLst>
  </p:cSld>
  <p:clrMapOvr>
    <a:masterClrMapping/>
  </p:clrMapOvr>
  <mc:AlternateContent xmlns:mc="http://schemas.openxmlformats.org/markup-compatibility/2006" xmlns:p14="http://schemas.microsoft.com/office/powerpoint/2010/main">
    <mc:Choice Requires="p14">
      <p:transition spd="slow" p14:dur="2000" advTm="4103"/>
    </mc:Choice>
    <mc:Fallback xmlns="">
      <p:transition xmlns:p14="http://schemas.microsoft.com/office/powerpoint/2010/main" spd="slow" advTm="4103"/>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Practices Look Like </a:t>
            </a:r>
            <a:r>
              <a:rPr lang="is-IS" dirty="0" smtClean="0">
                <a:latin typeface="Impact"/>
                <a:cs typeface="Impact"/>
              </a:rPr>
              <a:t>….</a:t>
            </a:r>
            <a:endParaRPr lang="en-US" dirty="0">
              <a:latin typeface="Impact"/>
              <a:cs typeface="Impact"/>
            </a:endParaRPr>
          </a:p>
        </p:txBody>
      </p:sp>
      <p:sp>
        <p:nvSpPr>
          <p:cNvPr id="3" name="Content Placeholder 2"/>
          <p:cNvSpPr>
            <a:spLocks noGrp="1"/>
          </p:cNvSpPr>
          <p:nvPr>
            <p:ph idx="1"/>
          </p:nvPr>
        </p:nvSpPr>
        <p:spPr>
          <a:xfrm>
            <a:off x="257457" y="1417639"/>
            <a:ext cx="8149940" cy="5309508"/>
          </a:xfrm>
        </p:spPr>
        <p:txBody>
          <a:bodyPr>
            <a:normAutofit/>
          </a:bodyPr>
          <a:lstStyle/>
          <a:p>
            <a:r>
              <a:rPr lang="en-US" sz="2600" dirty="0" smtClean="0">
                <a:latin typeface="Arial"/>
                <a:cs typeface="Arial"/>
              </a:rPr>
              <a:t>Warm-up Jog</a:t>
            </a:r>
          </a:p>
          <a:p>
            <a:r>
              <a:rPr lang="en-US" sz="2600" dirty="0" smtClean="0">
                <a:latin typeface="Arial"/>
                <a:cs typeface="Arial"/>
              </a:rPr>
              <a:t>Dynamic Warm-up Drills</a:t>
            </a:r>
          </a:p>
          <a:p>
            <a:r>
              <a:rPr lang="en-US" sz="2600" dirty="0" smtClean="0">
                <a:latin typeface="Arial"/>
                <a:cs typeface="Arial"/>
              </a:rPr>
              <a:t>Strength </a:t>
            </a:r>
            <a:r>
              <a:rPr lang="en-US" sz="2600" dirty="0" smtClean="0">
                <a:latin typeface="Arial"/>
                <a:cs typeface="Arial"/>
              </a:rPr>
              <a:t>Building Work</a:t>
            </a:r>
            <a:endParaRPr lang="en-US" sz="2600" dirty="0" smtClean="0">
              <a:latin typeface="Arial"/>
              <a:cs typeface="Arial"/>
            </a:endParaRPr>
          </a:p>
          <a:p>
            <a:r>
              <a:rPr lang="en-US" sz="2600" dirty="0" smtClean="0">
                <a:latin typeface="Arial"/>
                <a:cs typeface="Arial"/>
              </a:rPr>
              <a:t>Specific E</a:t>
            </a:r>
            <a:r>
              <a:rPr lang="en-US" sz="2600" dirty="0" smtClean="0">
                <a:latin typeface="Arial"/>
                <a:cs typeface="Arial"/>
              </a:rPr>
              <a:t>vent </a:t>
            </a:r>
            <a:r>
              <a:rPr lang="en-US" sz="2600" dirty="0" smtClean="0">
                <a:latin typeface="Arial"/>
                <a:cs typeface="Arial"/>
              </a:rPr>
              <a:t>Work</a:t>
            </a:r>
          </a:p>
          <a:p>
            <a:r>
              <a:rPr lang="en-US" sz="2600" dirty="0" smtClean="0">
                <a:latin typeface="Arial"/>
                <a:cs typeface="Arial"/>
              </a:rPr>
              <a:t>Running on </a:t>
            </a:r>
            <a:r>
              <a:rPr lang="en-US" sz="2600" dirty="0" smtClean="0">
                <a:latin typeface="Arial"/>
                <a:cs typeface="Arial"/>
              </a:rPr>
              <a:t>Campus (Distance)</a:t>
            </a:r>
            <a:endParaRPr lang="en-US" sz="2600" dirty="0" smtClean="0">
              <a:latin typeface="Arial"/>
              <a:cs typeface="Arial"/>
            </a:endParaRPr>
          </a:p>
          <a:p>
            <a:r>
              <a:rPr lang="en-US" sz="2600" dirty="0" smtClean="0">
                <a:latin typeface="Arial"/>
                <a:cs typeface="Arial"/>
              </a:rPr>
              <a:t>Abs-</a:t>
            </a:r>
            <a:r>
              <a:rPr lang="en-US" sz="2600" dirty="0" smtClean="0">
                <a:latin typeface="Arial"/>
                <a:cs typeface="Arial"/>
              </a:rPr>
              <a:t>Work</a:t>
            </a:r>
          </a:p>
          <a:p>
            <a:r>
              <a:rPr lang="en-US" sz="2600" dirty="0" smtClean="0">
                <a:latin typeface="Arial"/>
                <a:cs typeface="Arial"/>
              </a:rPr>
              <a:t>Stretching</a:t>
            </a:r>
          </a:p>
          <a:p>
            <a:endParaRPr lang="en-US" sz="2600" dirty="0">
              <a:latin typeface="Arial"/>
              <a:cs typeface="Arial"/>
            </a:endParaRPr>
          </a:p>
          <a:p>
            <a:pPr marL="114300" indent="0" algn="ctr">
              <a:buNone/>
            </a:pPr>
            <a:r>
              <a:rPr lang="en-US" sz="2600" dirty="0" smtClean="0">
                <a:latin typeface="Arial"/>
                <a:cs typeface="Arial"/>
              </a:rPr>
              <a:t>Hydrate BEFORE and AFTER practice!</a:t>
            </a:r>
            <a:endParaRPr lang="en-US" sz="2600" dirty="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18</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905783355"/>
      </p:ext>
    </p:extLst>
  </p:cSld>
  <p:clrMapOvr>
    <a:masterClrMapping/>
  </p:clrMapOvr>
  <mc:AlternateContent xmlns:mc="http://schemas.openxmlformats.org/markup-compatibility/2006" xmlns:p14="http://schemas.microsoft.com/office/powerpoint/2010/main">
    <mc:Choice Requires="p14">
      <p:transition spd="slow" p14:dur="2000" advTm="4103"/>
    </mc:Choice>
    <mc:Fallback xmlns="">
      <p:transition xmlns:p14="http://schemas.microsoft.com/office/powerpoint/2010/main" spd="slow" advTm="4103"/>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Communication Methods</a:t>
            </a:r>
            <a:endParaRPr lang="en-US" dirty="0">
              <a:latin typeface="Impact"/>
              <a:cs typeface="Impact"/>
            </a:endParaRPr>
          </a:p>
        </p:txBody>
      </p:sp>
      <p:sp>
        <p:nvSpPr>
          <p:cNvPr id="3" name="Content Placeholder 2"/>
          <p:cNvSpPr>
            <a:spLocks noGrp="1"/>
          </p:cNvSpPr>
          <p:nvPr>
            <p:ph idx="1"/>
          </p:nvPr>
        </p:nvSpPr>
        <p:spPr>
          <a:xfrm>
            <a:off x="457200" y="1600200"/>
            <a:ext cx="7620000" cy="3304042"/>
          </a:xfrm>
        </p:spPr>
        <p:txBody>
          <a:bodyPr>
            <a:normAutofit/>
          </a:bodyPr>
          <a:lstStyle/>
          <a:p>
            <a:r>
              <a:rPr lang="en-US" sz="3200" dirty="0" smtClean="0">
                <a:solidFill>
                  <a:srgbClr val="0000FF"/>
                </a:solidFill>
                <a:latin typeface="Arial"/>
                <a:cs typeface="Arial"/>
              </a:rPr>
              <a:t>Pre- or Post-Practice discussions</a:t>
            </a:r>
          </a:p>
          <a:p>
            <a:r>
              <a:rPr lang="en-US" sz="3200" dirty="0" smtClean="0">
                <a:latin typeface="Arial"/>
                <a:cs typeface="Arial"/>
              </a:rPr>
              <a:t>Periodic Newsletters sent via email</a:t>
            </a:r>
          </a:p>
          <a:p>
            <a:r>
              <a:rPr lang="en-US" sz="3200" dirty="0" smtClean="0">
                <a:solidFill>
                  <a:srgbClr val="0000FF"/>
                </a:solidFill>
                <a:latin typeface="Arial"/>
                <a:cs typeface="Arial"/>
              </a:rPr>
              <a:t>Website - </a:t>
            </a:r>
            <a:r>
              <a:rPr lang="en-US" sz="3200" dirty="0" smtClean="0">
                <a:solidFill>
                  <a:srgbClr val="0000FF"/>
                </a:solidFill>
                <a:latin typeface="Arial"/>
                <a:cs typeface="Arial"/>
                <a:hlinkClick r:id="rId2"/>
              </a:rPr>
              <a:t>www.shockertrackclub.com</a:t>
            </a:r>
            <a:endParaRPr lang="en-US" sz="3200" dirty="0" smtClean="0">
              <a:solidFill>
                <a:srgbClr val="0000FF"/>
              </a:solidFill>
              <a:latin typeface="Arial"/>
              <a:cs typeface="Arial"/>
            </a:endParaRPr>
          </a:p>
          <a:p>
            <a:r>
              <a:rPr lang="en-US" sz="3200" dirty="0" smtClean="0">
                <a:latin typeface="Arial"/>
                <a:cs typeface="Arial"/>
              </a:rPr>
              <a:t>Facebook Pages</a:t>
            </a:r>
          </a:p>
          <a:p>
            <a:r>
              <a:rPr lang="en-US" sz="3200" dirty="0" smtClean="0">
                <a:solidFill>
                  <a:srgbClr val="0000FF"/>
                </a:solidFill>
                <a:latin typeface="Arial"/>
                <a:cs typeface="Arial"/>
              </a:rPr>
              <a:t>Twitter - @STCYouthTeam</a:t>
            </a:r>
          </a:p>
          <a:p>
            <a:pPr marL="114300" indent="0">
              <a:buNone/>
            </a:pPr>
            <a:endParaRPr lang="en-US" sz="3200" dirty="0" smtClean="0">
              <a:solidFill>
                <a:srgbClr val="0000FF"/>
              </a:solidFill>
              <a:latin typeface="Arial"/>
              <a:cs typeface="Aria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19</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6906187" y="5030258"/>
            <a:ext cx="1557868" cy="1421342"/>
          </a:xfrm>
          <a:prstGeom prst="rect">
            <a:avLst/>
          </a:prstGeom>
          <a:noFill/>
          <a:ln>
            <a:noFill/>
          </a:ln>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2746434" y="4737100"/>
            <a:ext cx="3157220" cy="1714500"/>
          </a:xfrm>
          <a:prstGeom prst="rect">
            <a:avLst/>
          </a:prstGeom>
          <a:noFill/>
          <a:ln>
            <a:noFill/>
          </a:ln>
        </p:spPr>
      </p:pic>
    </p:spTree>
    <p:extLst>
      <p:ext uri="{BB962C8B-B14F-4D97-AF65-F5344CB8AC3E}">
        <p14:creationId xmlns:p14="http://schemas.microsoft.com/office/powerpoint/2010/main" val="105386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387474"/>
            <a:ext cx="7659687" cy="1168400"/>
          </a:xfrm>
        </p:spPr>
        <p:txBody>
          <a:bodyPr>
            <a:normAutofit/>
          </a:bodyPr>
          <a:lstStyle/>
          <a:p>
            <a:r>
              <a:rPr lang="en-US" sz="4800" dirty="0" smtClean="0">
                <a:ln>
                  <a:solidFill>
                    <a:schemeClr val="tx1"/>
                  </a:solidFill>
                </a:ln>
                <a:solidFill>
                  <a:srgbClr val="FFFF00"/>
                </a:solidFill>
                <a:effectLst>
                  <a:outerShdw blurRad="50800" dist="38100" dir="2700000" algn="tl" rotWithShape="0">
                    <a:srgbClr val="000000">
                      <a:alpha val="43000"/>
                    </a:srgbClr>
                  </a:outerShdw>
                </a:effectLst>
                <a:latin typeface="Impact"/>
                <a:cs typeface="Impact"/>
              </a:rPr>
              <a:t>SHOCKER TRACK CLUB</a:t>
            </a:r>
            <a:endParaRPr lang="en-US" sz="4800" dirty="0">
              <a:ln>
                <a:solidFill>
                  <a:schemeClr val="tx1"/>
                </a:solidFill>
              </a:ln>
              <a:solidFill>
                <a:srgbClr val="FFFF00"/>
              </a:solidFill>
              <a:effectLst>
                <a:outerShdw blurRad="50800" dist="38100" dir="2700000" algn="tl" rotWithShape="0">
                  <a:srgbClr val="000000">
                    <a:alpha val="43000"/>
                  </a:srgbClr>
                </a:outerShdw>
              </a:effectLst>
              <a:latin typeface="Impact"/>
              <a:cs typeface="Impact"/>
            </a:endParaRPr>
          </a:p>
        </p:txBody>
      </p:sp>
      <p:sp>
        <p:nvSpPr>
          <p:cNvPr id="3" name="Text Placeholder 2"/>
          <p:cNvSpPr>
            <a:spLocks noGrp="1"/>
          </p:cNvSpPr>
          <p:nvPr>
            <p:ph type="body" idx="1"/>
          </p:nvPr>
        </p:nvSpPr>
        <p:spPr>
          <a:xfrm>
            <a:off x="921806" y="3040639"/>
            <a:ext cx="6135687" cy="600028"/>
          </a:xfrm>
        </p:spPr>
        <p:txBody>
          <a:bodyPr>
            <a:normAutofit/>
          </a:bodyPr>
          <a:lstStyle/>
          <a:p>
            <a:r>
              <a:rPr lang="en-US" sz="2800" dirty="0" smtClean="0"/>
              <a:t>Mission</a:t>
            </a:r>
            <a:endParaRPr lang="en-US" sz="2800" dirty="0"/>
          </a:p>
        </p:txBody>
      </p:sp>
      <p:sp>
        <p:nvSpPr>
          <p:cNvPr id="5" name="Rectangle 4"/>
          <p:cNvSpPr/>
          <p:nvPr/>
        </p:nvSpPr>
        <p:spPr>
          <a:xfrm>
            <a:off x="921806" y="3760137"/>
            <a:ext cx="6588126" cy="2862322"/>
          </a:xfrm>
          <a:prstGeom prst="rect">
            <a:avLst/>
          </a:prstGeom>
        </p:spPr>
        <p:txBody>
          <a:bodyPr wrap="square">
            <a:spAutoFit/>
          </a:bodyPr>
          <a:lstStyle/>
          <a:p>
            <a:r>
              <a:rPr lang="en-US" sz="3600" dirty="0">
                <a:latin typeface="Impact"/>
                <a:cs typeface="Impact"/>
              </a:rPr>
              <a:t>The Shocker Track </a:t>
            </a:r>
            <a:r>
              <a:rPr lang="en-US" sz="3600" dirty="0" smtClean="0">
                <a:latin typeface="Impact"/>
                <a:cs typeface="Impact"/>
              </a:rPr>
              <a:t>Club, Inc., </a:t>
            </a:r>
            <a:r>
              <a:rPr lang="en-US" sz="3600" dirty="0">
                <a:latin typeface="Impact"/>
                <a:cs typeface="Impact"/>
              </a:rPr>
              <a:t>(STC) is </a:t>
            </a:r>
            <a:r>
              <a:rPr lang="en-US" sz="3600" dirty="0" smtClean="0">
                <a:latin typeface="Impact"/>
                <a:cs typeface="Impact"/>
              </a:rPr>
              <a:t>a 501(C)(3) </a:t>
            </a:r>
            <a:r>
              <a:rPr lang="en-US" sz="3600" dirty="0">
                <a:latin typeface="Impact"/>
                <a:cs typeface="Impact"/>
              </a:rPr>
              <a:t>organization that helps support Wichita area Track and Field and Cross Country activities.</a:t>
            </a:r>
          </a:p>
        </p:txBody>
      </p:sp>
      <p:pic>
        <p:nvPicPr>
          <p:cNvPr id="6" name="Picture 5"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128932" y="300277"/>
            <a:ext cx="1253068" cy="1308227"/>
          </a:xfrm>
          <a:prstGeom prst="rect">
            <a:avLst/>
          </a:prstGeom>
          <a:noFill/>
          <a:ln>
            <a:noFill/>
          </a:ln>
        </p:spPr>
      </p:pic>
      <p:sp>
        <p:nvSpPr>
          <p:cNvPr id="4" name="Slide Number Placeholder 3"/>
          <p:cNvSpPr>
            <a:spLocks noGrp="1"/>
          </p:cNvSpPr>
          <p:nvPr>
            <p:ph type="sldNum" sz="quarter" idx="12"/>
          </p:nvPr>
        </p:nvSpPr>
        <p:spPr/>
        <p:txBody>
          <a:bodyPr/>
          <a:lstStyle/>
          <a:p>
            <a:fld id="{34452F5A-1E19-4F47-A5DD-CF3E6D8BC662}" type="slidenum">
              <a:rPr lang="en-US" smtClean="0"/>
              <a:t>2</a:t>
            </a:fld>
            <a:endParaRPr lang="en-US" dirty="0"/>
          </a:p>
        </p:txBody>
      </p:sp>
    </p:spTree>
    <p:extLst>
      <p:ext uri="{BB962C8B-B14F-4D97-AF65-F5344CB8AC3E}">
        <p14:creationId xmlns:p14="http://schemas.microsoft.com/office/powerpoint/2010/main" val="1494872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How to Register </a:t>
            </a:r>
            <a:r>
              <a:rPr lang="is-IS" dirty="0" smtClean="0">
                <a:latin typeface="Impact"/>
                <a:cs typeface="Impact"/>
              </a:rPr>
              <a:t>…</a:t>
            </a:r>
            <a:endParaRPr lang="en-US" dirty="0">
              <a:latin typeface="Impact"/>
              <a:cs typeface="Impact"/>
            </a:endParaRPr>
          </a:p>
        </p:txBody>
      </p:sp>
      <p:sp>
        <p:nvSpPr>
          <p:cNvPr id="3" name="Content Placeholder 2"/>
          <p:cNvSpPr>
            <a:spLocks noGrp="1"/>
          </p:cNvSpPr>
          <p:nvPr>
            <p:ph idx="1"/>
          </p:nvPr>
        </p:nvSpPr>
        <p:spPr>
          <a:xfrm>
            <a:off x="257457" y="1222905"/>
            <a:ext cx="8149940" cy="5504242"/>
          </a:xfrm>
        </p:spPr>
        <p:txBody>
          <a:bodyPr>
            <a:normAutofit lnSpcReduction="10000"/>
          </a:bodyPr>
          <a:lstStyle/>
          <a:p>
            <a:r>
              <a:rPr lang="en-US" sz="2800" dirty="0" smtClean="0"/>
              <a:t>Access </a:t>
            </a:r>
            <a:r>
              <a:rPr lang="en-US" sz="2800" dirty="0" smtClean="0">
                <a:hlinkClick r:id="rId2"/>
              </a:rPr>
              <a:t>www.shockertrackclub.com</a:t>
            </a:r>
            <a:endParaRPr lang="en-US" sz="2800" dirty="0" smtClean="0"/>
          </a:p>
          <a:p>
            <a:r>
              <a:rPr lang="en-US" sz="2800" dirty="0" smtClean="0"/>
              <a:t>Scroll down to the News Post about Youth Team, or access the Youth pull-down menu</a:t>
            </a:r>
          </a:p>
          <a:p>
            <a:r>
              <a:rPr lang="en-US" sz="2800" dirty="0" smtClean="0"/>
              <a:t>Review Parent Informational Guide Packet</a:t>
            </a:r>
          </a:p>
          <a:p>
            <a:r>
              <a:rPr lang="en-US" sz="2800" dirty="0" smtClean="0"/>
              <a:t>Review Parent Informational PowerPoint</a:t>
            </a:r>
          </a:p>
          <a:p>
            <a:r>
              <a:rPr lang="en-US" sz="2800" dirty="0" smtClean="0"/>
              <a:t>Complete .pdf Online Registration Forms</a:t>
            </a:r>
          </a:p>
          <a:p>
            <a:pPr lvl="1"/>
            <a:r>
              <a:rPr lang="en-US" sz="2600" dirty="0" smtClean="0"/>
              <a:t>Complete the .pdf form, follow instructions and click SUBMIT</a:t>
            </a:r>
          </a:p>
          <a:p>
            <a:pPr lvl="1"/>
            <a:r>
              <a:rPr lang="en-US" sz="2600" dirty="0" smtClean="0"/>
              <a:t>If your browser does not allow online submittal, save the .pdf document and email to asstyouth@shockertrackclub.com</a:t>
            </a:r>
          </a:p>
          <a:p>
            <a:r>
              <a:rPr lang="en-US" sz="2800" dirty="0" smtClean="0"/>
              <a:t>Pay Cash/Checks payable to Shocker Track Club</a:t>
            </a: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20</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905783355"/>
      </p:ext>
    </p:extLst>
  </p:cSld>
  <p:clrMapOvr>
    <a:masterClrMapping/>
  </p:clrMapOvr>
  <mc:AlternateContent xmlns:mc="http://schemas.openxmlformats.org/markup-compatibility/2006" xmlns:p14="http://schemas.microsoft.com/office/powerpoint/2010/main">
    <mc:Choice Requires="p14">
      <p:transition spd="slow" p14:dur="2000" advTm="4103"/>
    </mc:Choice>
    <mc:Fallback xmlns="">
      <p:transition xmlns:p14="http://schemas.microsoft.com/office/powerpoint/2010/main" spd="slow" advTm="4103"/>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Questions</a:t>
            </a:r>
            <a:endParaRPr lang="en-US" dirty="0">
              <a:latin typeface="Impact"/>
              <a:cs typeface="Impact"/>
            </a:endParaRPr>
          </a:p>
        </p:txBody>
      </p:sp>
      <p:sp>
        <p:nvSpPr>
          <p:cNvPr id="3" name="Slide Number Placeholder 2"/>
          <p:cNvSpPr>
            <a:spLocks noGrp="1"/>
          </p:cNvSpPr>
          <p:nvPr>
            <p:ph type="sldNum" sz="quarter" idx="12"/>
          </p:nvPr>
        </p:nvSpPr>
        <p:spPr/>
        <p:txBody>
          <a:bodyPr/>
          <a:lstStyle/>
          <a:p>
            <a:fld id="{34452F5A-1E19-4F47-A5DD-CF3E6D8BC662}" type="slidenum">
              <a:rPr lang="en-US" smtClean="0"/>
              <a:t>21</a:t>
            </a:fld>
            <a:endParaRPr lang="en-US" dirty="0"/>
          </a:p>
        </p:txBody>
      </p:sp>
      <p:sp>
        <p:nvSpPr>
          <p:cNvPr id="4" name="Rectangle 3"/>
          <p:cNvSpPr/>
          <p:nvPr/>
        </p:nvSpPr>
        <p:spPr>
          <a:xfrm>
            <a:off x="2038955" y="3278041"/>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4319222" y="2967335"/>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1082450" y="2963186"/>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a:off x="3362716" y="4386036"/>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8" name="Picture 7"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223975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USATF Youth Membership</a:t>
            </a:r>
            <a:endParaRPr lang="en-US" dirty="0">
              <a:latin typeface="Impact"/>
              <a:cs typeface="Impact"/>
            </a:endParaRPr>
          </a:p>
        </p:txBody>
      </p:sp>
      <p:sp>
        <p:nvSpPr>
          <p:cNvPr id="3" name="Content Placeholder 2"/>
          <p:cNvSpPr>
            <a:spLocks noGrp="1"/>
          </p:cNvSpPr>
          <p:nvPr>
            <p:ph idx="1"/>
          </p:nvPr>
        </p:nvSpPr>
        <p:spPr>
          <a:xfrm>
            <a:off x="209787" y="1974235"/>
            <a:ext cx="8074588" cy="4600443"/>
          </a:xfrm>
        </p:spPr>
        <p:txBody>
          <a:bodyPr>
            <a:normAutofit lnSpcReduction="10000"/>
          </a:bodyPr>
          <a:lstStyle/>
          <a:p>
            <a:pPr marL="114300" indent="0">
              <a:buNone/>
            </a:pPr>
            <a:r>
              <a:rPr lang="en-US" sz="2800" b="1" dirty="0" smtClean="0">
                <a:latin typeface="Arial"/>
                <a:cs typeface="Arial"/>
              </a:rPr>
              <a:t>Shocker Track Club is a USATF Certified Club</a:t>
            </a:r>
          </a:p>
          <a:p>
            <a:endParaRPr lang="en-US" sz="2400" dirty="0">
              <a:latin typeface="Arial"/>
              <a:cs typeface="Arial"/>
            </a:endParaRPr>
          </a:p>
          <a:p>
            <a:r>
              <a:rPr lang="en-US" sz="2400" dirty="0" smtClean="0">
                <a:latin typeface="Arial"/>
                <a:cs typeface="Arial"/>
              </a:rPr>
              <a:t>We STRONGLY recommend that Youth and Open athletes purchase a USATF membership.</a:t>
            </a:r>
          </a:p>
          <a:p>
            <a:endParaRPr lang="en-US" sz="2400" dirty="0" smtClean="0">
              <a:latin typeface="Arial"/>
              <a:cs typeface="Arial"/>
            </a:endParaRPr>
          </a:p>
          <a:p>
            <a:r>
              <a:rPr lang="en-US" sz="2400" dirty="0" smtClean="0">
                <a:latin typeface="Arial"/>
                <a:cs typeface="Arial"/>
              </a:rPr>
              <a:t>Parents/Guardians MUST purchase a USATF membership for their child if they wish for their child to participate in USATF championship-track meets</a:t>
            </a:r>
          </a:p>
          <a:p>
            <a:endParaRPr lang="en-US" sz="2400" dirty="0">
              <a:latin typeface="Arial"/>
              <a:cs typeface="Arial"/>
            </a:endParaRPr>
          </a:p>
          <a:p>
            <a:r>
              <a:rPr lang="en-US" sz="2400" dirty="0" smtClean="0">
                <a:latin typeface="Arial"/>
                <a:cs typeface="Arial"/>
                <a:hlinkClick r:id="rId2"/>
              </a:rPr>
              <a:t>www.usatf.org</a:t>
            </a:r>
            <a:endParaRPr lang="en-US" sz="2400" dirty="0" smtClean="0">
              <a:latin typeface="Arial"/>
              <a:cs typeface="Arial"/>
            </a:endParaRPr>
          </a:p>
          <a:p>
            <a:pPr lvl="1"/>
            <a:r>
              <a:rPr lang="en-US" dirty="0" smtClean="0">
                <a:latin typeface="Arial"/>
                <a:cs typeface="Arial"/>
              </a:rPr>
              <a:t>Club no. 28-4080</a:t>
            </a:r>
          </a:p>
          <a:p>
            <a:pPr marL="411480" lvl="1" indent="0">
              <a:buNone/>
            </a:pPr>
            <a:endParaRPr lang="en-US" dirty="0" smtClean="0">
              <a:latin typeface="Arial"/>
              <a:cs typeface="Arial"/>
            </a:endParaRPr>
          </a:p>
          <a:p>
            <a:endParaRPr lang="en-US" sz="2400" dirty="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22</a:t>
            </a:fld>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7325288" y="124234"/>
            <a:ext cx="1206500" cy="1600200"/>
          </a:xfrm>
          <a:prstGeom prst="rect">
            <a:avLst/>
          </a:prstGeom>
          <a:noFill/>
          <a:ln>
            <a:noFill/>
          </a:ln>
        </p:spPr>
      </p:pic>
    </p:spTree>
    <p:extLst>
      <p:ext uri="{BB962C8B-B14F-4D97-AF65-F5344CB8AC3E}">
        <p14:creationId xmlns:p14="http://schemas.microsoft.com/office/powerpoint/2010/main" val="2213969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USATF Membership Benefits</a:t>
            </a:r>
            <a:endParaRPr lang="en-US" dirty="0">
              <a:latin typeface="Impact"/>
              <a:cs typeface="Impact"/>
            </a:endParaRPr>
          </a:p>
        </p:txBody>
      </p:sp>
      <p:sp>
        <p:nvSpPr>
          <p:cNvPr id="3" name="Content Placeholder 2"/>
          <p:cNvSpPr>
            <a:spLocks noGrp="1"/>
          </p:cNvSpPr>
          <p:nvPr>
            <p:ph idx="1"/>
          </p:nvPr>
        </p:nvSpPr>
        <p:spPr>
          <a:xfrm>
            <a:off x="242773" y="1752175"/>
            <a:ext cx="8074589" cy="4928999"/>
          </a:xfrm>
        </p:spPr>
        <p:txBody>
          <a:bodyPr>
            <a:normAutofit/>
          </a:bodyPr>
          <a:lstStyle/>
          <a:p>
            <a:r>
              <a:rPr lang="en-US" sz="2800" dirty="0" smtClean="0">
                <a:latin typeface="Arial"/>
                <a:cs typeface="Arial"/>
              </a:rPr>
              <a:t>10% discount in the USATF Online Store</a:t>
            </a:r>
          </a:p>
          <a:p>
            <a:r>
              <a:rPr lang="en-US" sz="2800" dirty="0" smtClean="0">
                <a:latin typeface="Arial"/>
                <a:cs typeface="Arial"/>
              </a:rPr>
              <a:t>Subscription </a:t>
            </a:r>
            <a:r>
              <a:rPr lang="en-US" sz="2800" dirty="0">
                <a:latin typeface="Arial"/>
                <a:cs typeface="Arial"/>
              </a:rPr>
              <a:t>to </a:t>
            </a:r>
            <a:r>
              <a:rPr lang="en-US" sz="2800" i="1" dirty="0">
                <a:latin typeface="Arial"/>
                <a:cs typeface="Arial"/>
              </a:rPr>
              <a:t>Fast Forward</a:t>
            </a:r>
            <a:r>
              <a:rPr lang="en-US" sz="2800" dirty="0">
                <a:latin typeface="Arial"/>
                <a:cs typeface="Arial"/>
              </a:rPr>
              <a:t> magazine</a:t>
            </a:r>
          </a:p>
          <a:p>
            <a:r>
              <a:rPr lang="en-US" sz="2800" dirty="0">
                <a:latin typeface="Arial"/>
                <a:cs typeface="Arial"/>
              </a:rPr>
              <a:t>E</a:t>
            </a:r>
            <a:r>
              <a:rPr lang="en-US" sz="2800" dirty="0" smtClean="0">
                <a:latin typeface="Arial"/>
                <a:cs typeface="Arial"/>
              </a:rPr>
              <a:t>xclusive members only news items</a:t>
            </a:r>
            <a:endParaRPr lang="en-US" sz="2800" dirty="0">
              <a:latin typeface="Arial"/>
              <a:cs typeface="Arial"/>
              <a:hlinkClick r:id="rId2"/>
            </a:endParaRPr>
          </a:p>
          <a:p>
            <a:r>
              <a:rPr lang="en-US" sz="2800" dirty="0">
                <a:latin typeface="Arial"/>
                <a:cs typeface="Arial"/>
              </a:rPr>
              <a:t>E</a:t>
            </a:r>
            <a:r>
              <a:rPr lang="en-US" sz="2800" dirty="0" smtClean="0">
                <a:latin typeface="Arial"/>
                <a:cs typeface="Arial"/>
              </a:rPr>
              <a:t>xclusive members-only contests</a:t>
            </a:r>
          </a:p>
          <a:p>
            <a:pPr marL="342900" lvl="1">
              <a:buClr>
                <a:schemeClr val="accent1"/>
              </a:buClr>
            </a:pPr>
            <a:r>
              <a:rPr lang="en-US" sz="2800" dirty="0">
                <a:latin typeface="Arial"/>
                <a:cs typeface="Arial"/>
              </a:rPr>
              <a:t>Secondary Sports accident </a:t>
            </a:r>
            <a:r>
              <a:rPr lang="en-US" sz="2800" dirty="0" smtClean="0">
                <a:latin typeface="Arial"/>
                <a:cs typeface="Arial"/>
              </a:rPr>
              <a:t>insurance coverage</a:t>
            </a:r>
          </a:p>
          <a:p>
            <a:r>
              <a:rPr lang="en-US" sz="2800" dirty="0" smtClean="0">
                <a:latin typeface="Arial"/>
                <a:cs typeface="Arial"/>
              </a:rPr>
              <a:t>Special shopping discounts and offers </a:t>
            </a:r>
          </a:p>
          <a:p>
            <a:r>
              <a:rPr lang="en-US" sz="2800" dirty="0" smtClean="0">
                <a:latin typeface="Arial"/>
                <a:cs typeface="Arial"/>
              </a:rPr>
              <a:t>Discount tickets to USATF events</a:t>
            </a:r>
          </a:p>
        </p:txBody>
      </p:sp>
      <p:sp>
        <p:nvSpPr>
          <p:cNvPr id="4" name="Slide Number Placeholder 3"/>
          <p:cNvSpPr>
            <a:spLocks noGrp="1"/>
          </p:cNvSpPr>
          <p:nvPr>
            <p:ph type="sldNum" sz="quarter" idx="12"/>
          </p:nvPr>
        </p:nvSpPr>
        <p:spPr/>
        <p:txBody>
          <a:bodyPr/>
          <a:lstStyle/>
          <a:p>
            <a:fld id="{34452F5A-1E19-4F47-A5DD-CF3E6D8BC662}" type="slidenum">
              <a:rPr lang="en-US" smtClean="0"/>
              <a:t>23</a:t>
            </a:fld>
            <a:endParaRPr lang="en-US"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7325288" y="0"/>
            <a:ext cx="1206500" cy="1600200"/>
          </a:xfrm>
          <a:prstGeom prst="rect">
            <a:avLst/>
          </a:prstGeom>
          <a:noFill/>
          <a:ln>
            <a:noFill/>
          </a:ln>
        </p:spPr>
      </p:pic>
    </p:spTree>
    <p:extLst>
      <p:ext uri="{BB962C8B-B14F-4D97-AF65-F5344CB8AC3E}">
        <p14:creationId xmlns:p14="http://schemas.microsoft.com/office/powerpoint/2010/main" val="912294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Sportsmanship</a:t>
            </a:r>
            <a:endParaRPr lang="en-US" dirty="0">
              <a:latin typeface="Impact"/>
              <a:cs typeface="Impact"/>
            </a:endParaRPr>
          </a:p>
        </p:txBody>
      </p:sp>
      <p:sp>
        <p:nvSpPr>
          <p:cNvPr id="3" name="Content Placeholder 2"/>
          <p:cNvSpPr>
            <a:spLocks noGrp="1"/>
          </p:cNvSpPr>
          <p:nvPr>
            <p:ph idx="1"/>
          </p:nvPr>
        </p:nvSpPr>
        <p:spPr>
          <a:xfrm>
            <a:off x="286169" y="1417637"/>
            <a:ext cx="7791031" cy="5272657"/>
          </a:xfrm>
        </p:spPr>
        <p:txBody>
          <a:bodyPr>
            <a:normAutofit/>
          </a:bodyPr>
          <a:lstStyle/>
          <a:p>
            <a:pPr marL="114300" indent="0">
              <a:buNone/>
            </a:pPr>
            <a:r>
              <a:rPr lang="en-US" sz="2800" dirty="0"/>
              <a:t>Shocker Track Club is about development of character, respect, friendships and teamwork. </a:t>
            </a:r>
            <a:r>
              <a:rPr lang="en-US" sz="2800" i="1" dirty="0" smtClean="0">
                <a:latin typeface="Arial"/>
                <a:cs typeface="Arial"/>
              </a:rPr>
              <a:t>Expectations of Athletes are</a:t>
            </a:r>
            <a:r>
              <a:rPr lang="en-US" sz="2800" dirty="0" smtClean="0">
                <a:latin typeface="Arial"/>
                <a:cs typeface="Arial"/>
              </a:rPr>
              <a:t>: </a:t>
            </a:r>
            <a:endParaRPr lang="en-US" sz="2800" dirty="0">
              <a:latin typeface="Arial"/>
              <a:cs typeface="Arial"/>
            </a:endParaRPr>
          </a:p>
          <a:p>
            <a:pPr marL="114300" indent="0">
              <a:buNone/>
            </a:pPr>
            <a:endParaRPr lang="en-US" dirty="0" smtClean="0"/>
          </a:p>
          <a:p>
            <a:r>
              <a:rPr lang="en-US" sz="2400" dirty="0" smtClean="0"/>
              <a:t>Support teammates </a:t>
            </a:r>
            <a:r>
              <a:rPr lang="en-US" sz="2400" dirty="0"/>
              <a:t>at all times. </a:t>
            </a:r>
            <a:endParaRPr lang="en-US" sz="2400" dirty="0" smtClean="0"/>
          </a:p>
          <a:p>
            <a:r>
              <a:rPr lang="en-US" sz="2400" dirty="0" smtClean="0"/>
              <a:t>Exhibit positive </a:t>
            </a:r>
            <a:r>
              <a:rPr lang="en-US" sz="2400" dirty="0"/>
              <a:t>behavior at all times. </a:t>
            </a:r>
            <a:endParaRPr lang="en-US" sz="2400" dirty="0" smtClean="0"/>
          </a:p>
          <a:p>
            <a:r>
              <a:rPr lang="en-US" sz="2400" dirty="0" smtClean="0"/>
              <a:t>Avoid mistreating </a:t>
            </a:r>
            <a:r>
              <a:rPr lang="en-US" sz="2400" dirty="0"/>
              <a:t>or making fun of teammates </a:t>
            </a:r>
            <a:endParaRPr lang="en-US" sz="2400" dirty="0" smtClean="0"/>
          </a:p>
          <a:p>
            <a:r>
              <a:rPr lang="en-US" sz="2400" dirty="0" smtClean="0"/>
              <a:t>Be attentive </a:t>
            </a:r>
            <a:r>
              <a:rPr lang="en-US" sz="2400" dirty="0"/>
              <a:t>and not disruptive. ANY disruptive behavior will result in being dismissed from </a:t>
            </a:r>
            <a:r>
              <a:rPr lang="en-US" sz="2400" dirty="0" smtClean="0"/>
              <a:t>practice or may </a:t>
            </a:r>
            <a:r>
              <a:rPr lang="en-US" sz="2400" dirty="0"/>
              <a:t>warrant dismissal from the team.</a:t>
            </a: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24</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3241016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Parents/Guardians</a:t>
            </a:r>
            <a:endParaRPr lang="en-US" dirty="0">
              <a:latin typeface="Impact"/>
              <a:cs typeface="Impact"/>
            </a:endParaRPr>
          </a:p>
        </p:txBody>
      </p:sp>
      <p:sp>
        <p:nvSpPr>
          <p:cNvPr id="3" name="Content Placeholder 2"/>
          <p:cNvSpPr>
            <a:spLocks noGrp="1"/>
          </p:cNvSpPr>
          <p:nvPr>
            <p:ph idx="1"/>
          </p:nvPr>
        </p:nvSpPr>
        <p:spPr>
          <a:xfrm>
            <a:off x="286169" y="1417637"/>
            <a:ext cx="8121227" cy="5272657"/>
          </a:xfrm>
        </p:spPr>
        <p:txBody>
          <a:bodyPr>
            <a:normAutofit/>
          </a:bodyPr>
          <a:lstStyle/>
          <a:p>
            <a:pPr marL="114300" indent="0" algn="ctr">
              <a:buNone/>
            </a:pPr>
            <a:r>
              <a:rPr lang="en-US" sz="2800" i="1" dirty="0">
                <a:latin typeface="Arial"/>
                <a:cs typeface="Arial"/>
              </a:rPr>
              <a:t>Parents are important to the success of the athlete and the </a:t>
            </a:r>
            <a:r>
              <a:rPr lang="en-US" sz="2800" i="1" dirty="0" smtClean="0">
                <a:latin typeface="Arial"/>
                <a:cs typeface="Arial"/>
              </a:rPr>
              <a:t>Shocker Track </a:t>
            </a:r>
            <a:r>
              <a:rPr lang="en-US" sz="2800" i="1" dirty="0" smtClean="0">
                <a:latin typeface="Arial"/>
                <a:cs typeface="Arial"/>
              </a:rPr>
              <a:t>Club</a:t>
            </a:r>
            <a:r>
              <a:rPr lang="en-US" sz="2800" i="1" dirty="0">
                <a:latin typeface="Arial"/>
                <a:cs typeface="Arial"/>
              </a:rPr>
              <a:t>. </a:t>
            </a:r>
            <a:r>
              <a:rPr lang="en-US" sz="2800" dirty="0">
                <a:latin typeface="Arial"/>
                <a:cs typeface="Arial"/>
              </a:rPr>
              <a:t> </a:t>
            </a:r>
            <a:endParaRPr lang="en-US" sz="2800" dirty="0" smtClean="0">
              <a:latin typeface="Arial"/>
              <a:cs typeface="Arial"/>
            </a:endParaRPr>
          </a:p>
          <a:p>
            <a:r>
              <a:rPr lang="en-US" sz="2800" dirty="0" smtClean="0">
                <a:latin typeface="Arial"/>
                <a:cs typeface="Arial"/>
              </a:rPr>
              <a:t>Please </a:t>
            </a:r>
            <a:r>
              <a:rPr lang="en-US" sz="2800" dirty="0">
                <a:latin typeface="Arial"/>
                <a:cs typeface="Arial"/>
              </a:rPr>
              <a:t>observe the following: </a:t>
            </a:r>
          </a:p>
          <a:p>
            <a:pPr lvl="1"/>
            <a:r>
              <a:rPr lang="en-US" sz="2200" dirty="0" smtClean="0">
                <a:latin typeface="Arial"/>
                <a:cs typeface="Arial"/>
              </a:rPr>
              <a:t>Maintain </a:t>
            </a:r>
            <a:r>
              <a:rPr lang="en-US" sz="2200" dirty="0">
                <a:latin typeface="Arial"/>
                <a:cs typeface="Arial"/>
              </a:rPr>
              <a:t>a positive </a:t>
            </a:r>
            <a:r>
              <a:rPr lang="en-US" sz="2200" dirty="0" smtClean="0">
                <a:latin typeface="Arial"/>
                <a:cs typeface="Arial"/>
              </a:rPr>
              <a:t>attitude</a:t>
            </a:r>
          </a:p>
          <a:p>
            <a:pPr lvl="1"/>
            <a:r>
              <a:rPr lang="en-US" sz="2200" dirty="0">
                <a:latin typeface="Arial"/>
                <a:cs typeface="Arial"/>
              </a:rPr>
              <a:t>Realize that once an athlete is at a given facility, they are under the supervision/jurisdiction/guidelines of the STC Youth Team management and coaching staff</a:t>
            </a:r>
          </a:p>
          <a:p>
            <a:pPr lvl="1"/>
            <a:r>
              <a:rPr lang="en-US" sz="2200" dirty="0">
                <a:latin typeface="Arial"/>
                <a:cs typeface="Arial"/>
              </a:rPr>
              <a:t>Remain in the seating area at practice and meets</a:t>
            </a:r>
          </a:p>
          <a:p>
            <a:pPr lvl="1"/>
            <a:r>
              <a:rPr lang="en-US" sz="2200" dirty="0">
                <a:latin typeface="Arial"/>
                <a:cs typeface="Arial"/>
              </a:rPr>
              <a:t>Ask questions of STC Youth management and coaches at an appropriate time and in an appropriate manner</a:t>
            </a:r>
          </a:p>
          <a:p>
            <a:pPr lvl="1"/>
            <a:r>
              <a:rPr lang="en-US" sz="2200" dirty="0">
                <a:latin typeface="Arial"/>
                <a:cs typeface="Arial"/>
              </a:rPr>
              <a:t>Ensure that the athlete is at practice and at meets on </a:t>
            </a:r>
            <a:r>
              <a:rPr lang="en-US" sz="2200" dirty="0" smtClean="0">
                <a:latin typeface="Arial"/>
                <a:cs typeface="Arial"/>
              </a:rPr>
              <a:t>time</a:t>
            </a:r>
            <a:endParaRPr lang="en-US" sz="2200" dirty="0">
              <a:latin typeface="Arial"/>
              <a:cs typeface="Arial"/>
            </a:endParaRPr>
          </a:p>
          <a:p>
            <a:pPr lvl="1"/>
            <a:r>
              <a:rPr lang="en-US" sz="2200" dirty="0">
                <a:latin typeface="Arial"/>
                <a:cs typeface="Arial"/>
              </a:rPr>
              <a:t>Pay all fees in a timely manner</a:t>
            </a: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25</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2822014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Parents at Practices</a:t>
            </a:r>
            <a:endParaRPr lang="en-US" dirty="0">
              <a:latin typeface="Impact"/>
              <a:cs typeface="Impact"/>
            </a:endParaRPr>
          </a:p>
        </p:txBody>
      </p:sp>
      <p:sp>
        <p:nvSpPr>
          <p:cNvPr id="3" name="Content Placeholder 2"/>
          <p:cNvSpPr>
            <a:spLocks noGrp="1"/>
          </p:cNvSpPr>
          <p:nvPr>
            <p:ph idx="1"/>
          </p:nvPr>
        </p:nvSpPr>
        <p:spPr>
          <a:xfrm>
            <a:off x="137311" y="1222905"/>
            <a:ext cx="8270086" cy="5635095"/>
          </a:xfrm>
        </p:spPr>
        <p:txBody>
          <a:bodyPr>
            <a:normAutofit fontScale="92500"/>
          </a:bodyPr>
          <a:lstStyle/>
          <a:p>
            <a:r>
              <a:rPr lang="en-US" sz="2600" dirty="0" smtClean="0"/>
              <a:t>Parents must stay in the stands during practice; there are, however, three exceptions.  Parents – </a:t>
            </a:r>
          </a:p>
          <a:p>
            <a:pPr lvl="1"/>
            <a:r>
              <a:rPr lang="en-US" dirty="0" smtClean="0"/>
              <a:t>of Pole Vault athletes can be near the runways</a:t>
            </a:r>
          </a:p>
          <a:p>
            <a:pPr lvl="1"/>
            <a:r>
              <a:rPr lang="en-US" dirty="0" smtClean="0"/>
              <a:t>can apply to be one of our “Kid Wrangler” Assistant Coaches that assist in various areas (e.g., timing running events, pit raking, bar setting, implement retrieving, etc.) during practice.  This requires you to complete an STC Application, become a member of USA Track and Field ($30), complete and pass the USATF Background Check ($16), and complete the United States Olympic Committee (USOC) online SafeSport Training. </a:t>
            </a:r>
          </a:p>
          <a:p>
            <a:pPr lvl="1"/>
            <a:r>
              <a:rPr lang="en-US" dirty="0" smtClean="0"/>
              <a:t>Of Track and Field athletes may join one of our other Shocker Track Club Teams for Adults - (Open Team - </a:t>
            </a:r>
            <a:r>
              <a:rPr lang="en-US" dirty="0" smtClean="0"/>
              <a:t>$60</a:t>
            </a:r>
            <a:r>
              <a:rPr lang="en-US" dirty="0" smtClean="0"/>
              <a:t>, Masters Team - $50, Road Racing Team - $</a:t>
            </a:r>
            <a:r>
              <a:rPr lang="en-US" dirty="0" smtClean="0"/>
              <a:t>120</a:t>
            </a:r>
            <a:r>
              <a:rPr lang="en-US" dirty="0" smtClean="0"/>
              <a:t>) and practice on the track during the Youth Team practices.  Membership includes a Team Jersey.  You may not, however, make anything more than “incidental and friendly” contact with any of the kids.  </a:t>
            </a:r>
          </a:p>
          <a:p>
            <a:pPr lvl="1"/>
            <a:endParaRPr lang="en-US" dirty="0" smtClean="0"/>
          </a:p>
          <a:p>
            <a:r>
              <a:rPr lang="en-US" dirty="0" smtClean="0"/>
              <a:t>Contact Darren </a:t>
            </a:r>
            <a:r>
              <a:rPr lang="en-US" dirty="0"/>
              <a:t>Muci </a:t>
            </a:r>
            <a:r>
              <a:rPr lang="en-US" dirty="0" smtClean="0"/>
              <a:t>at </a:t>
            </a:r>
            <a:r>
              <a:rPr lang="en-US" dirty="0" smtClean="0">
                <a:hlinkClick r:id="rId2"/>
              </a:rPr>
              <a:t>president@shockertrackclub.com</a:t>
            </a:r>
            <a:r>
              <a:rPr lang="en-US" dirty="0" smtClean="0"/>
              <a:t> for </a:t>
            </a:r>
            <a:r>
              <a:rPr lang="en-US" dirty="0"/>
              <a:t>details.</a:t>
            </a:r>
          </a:p>
          <a:p>
            <a:endParaRPr lang="en-US" sz="2200" b="1"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26</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3">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1575157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To The Future</a:t>
            </a:r>
            <a:r>
              <a:rPr lang="is-IS" dirty="0" smtClean="0">
                <a:latin typeface="Impact"/>
                <a:cs typeface="Impact"/>
              </a:rPr>
              <a:t>….</a:t>
            </a:r>
            <a:endParaRPr lang="en-US" dirty="0">
              <a:latin typeface="Impact"/>
              <a:cs typeface="Impact"/>
            </a:endParaRPr>
          </a:p>
        </p:txBody>
      </p:sp>
      <p:sp>
        <p:nvSpPr>
          <p:cNvPr id="3" name="Content Placeholder 2"/>
          <p:cNvSpPr>
            <a:spLocks noGrp="1"/>
          </p:cNvSpPr>
          <p:nvPr>
            <p:ph idx="1"/>
          </p:nvPr>
        </p:nvSpPr>
        <p:spPr>
          <a:xfrm>
            <a:off x="286169" y="1417637"/>
            <a:ext cx="7791031" cy="5272657"/>
          </a:xfrm>
        </p:spPr>
        <p:txBody>
          <a:bodyPr>
            <a:normAutofit/>
          </a:bodyPr>
          <a:lstStyle/>
          <a:p>
            <a:pPr marL="114300" indent="0">
              <a:buNone/>
            </a:pPr>
            <a:r>
              <a:rPr lang="en-US" sz="2800" dirty="0" smtClean="0">
                <a:latin typeface="Arial"/>
                <a:cs typeface="Arial"/>
              </a:rPr>
              <a:t>Former athletes in the STC Youth Program have earned scholarships to compete at:</a:t>
            </a:r>
            <a:endParaRPr lang="en-US" sz="2800" dirty="0">
              <a:latin typeface="Arial"/>
              <a:cs typeface="Arial"/>
            </a:endParaRPr>
          </a:p>
          <a:p>
            <a:r>
              <a:rPr lang="en-US" sz="2800" dirty="0" smtClean="0">
                <a:latin typeface="Arial"/>
                <a:cs typeface="Arial"/>
              </a:rPr>
              <a:t>Wichita State University (4)</a:t>
            </a:r>
          </a:p>
          <a:p>
            <a:r>
              <a:rPr lang="en-US" sz="2800" dirty="0" smtClean="0">
                <a:latin typeface="Arial"/>
                <a:cs typeface="Arial"/>
              </a:rPr>
              <a:t>Kansas State University (3)</a:t>
            </a:r>
          </a:p>
          <a:p>
            <a:r>
              <a:rPr lang="en-US" sz="2800" dirty="0" smtClean="0">
                <a:latin typeface="Arial"/>
                <a:cs typeface="Arial"/>
              </a:rPr>
              <a:t>Washburn University (2)</a:t>
            </a:r>
          </a:p>
          <a:p>
            <a:r>
              <a:rPr lang="en-US" sz="2800" dirty="0" smtClean="0">
                <a:latin typeface="Arial"/>
                <a:cs typeface="Arial"/>
              </a:rPr>
              <a:t>Friends University (2)</a:t>
            </a:r>
          </a:p>
          <a:p>
            <a:r>
              <a:rPr lang="en-US" sz="2800" dirty="0" smtClean="0">
                <a:latin typeface="Arial"/>
                <a:cs typeface="Arial"/>
              </a:rPr>
              <a:t>Missouri Southern University</a:t>
            </a:r>
          </a:p>
          <a:p>
            <a:r>
              <a:rPr lang="en-US" sz="2800" dirty="0" smtClean="0">
                <a:latin typeface="Arial"/>
                <a:cs typeface="Arial"/>
              </a:rPr>
              <a:t>Missouri S &amp; T University (1)</a:t>
            </a:r>
          </a:p>
          <a:p>
            <a:r>
              <a:rPr lang="en-US" sz="2800" dirty="0" smtClean="0">
                <a:latin typeface="Arial"/>
                <a:cs typeface="Arial"/>
              </a:rPr>
              <a:t>Fort Hays State University</a:t>
            </a:r>
          </a:p>
          <a:p>
            <a:r>
              <a:rPr lang="en-US" sz="2800" dirty="0" smtClean="0">
                <a:latin typeface="Arial"/>
                <a:cs typeface="Arial"/>
              </a:rPr>
              <a:t>Fresno Pacific University (1)</a:t>
            </a:r>
          </a:p>
        </p:txBody>
      </p:sp>
      <p:sp>
        <p:nvSpPr>
          <p:cNvPr id="4" name="Slide Number Placeholder 3"/>
          <p:cNvSpPr>
            <a:spLocks noGrp="1"/>
          </p:cNvSpPr>
          <p:nvPr>
            <p:ph type="sldNum" sz="quarter" idx="12"/>
          </p:nvPr>
        </p:nvSpPr>
        <p:spPr/>
        <p:txBody>
          <a:bodyPr/>
          <a:lstStyle/>
          <a:p>
            <a:fld id="{34452F5A-1E19-4F47-A5DD-CF3E6D8BC662}" type="slidenum">
              <a:rPr lang="en-US" smtClean="0"/>
              <a:t>27</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781928532"/>
      </p:ext>
    </p:extLst>
  </p:cSld>
  <p:clrMapOvr>
    <a:masterClrMapping/>
  </p:clrMapOvr>
  <mc:AlternateContent xmlns:mc="http://schemas.openxmlformats.org/markup-compatibility/2006" xmlns:p14="http://schemas.microsoft.com/office/powerpoint/2010/main">
    <mc:Choice Requires="p14">
      <p:transition spd="slow" p14:dur="2000" advTm="4470"/>
    </mc:Choice>
    <mc:Fallback xmlns="">
      <p:transition xmlns:p14="http://schemas.microsoft.com/office/powerpoint/2010/main" spd="slow" advTm="4470"/>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Questions</a:t>
            </a:r>
            <a:endParaRPr lang="en-US" dirty="0">
              <a:latin typeface="Impact"/>
              <a:cs typeface="Impact"/>
            </a:endParaRPr>
          </a:p>
        </p:txBody>
      </p:sp>
      <p:sp>
        <p:nvSpPr>
          <p:cNvPr id="3" name="Slide Number Placeholder 2"/>
          <p:cNvSpPr>
            <a:spLocks noGrp="1"/>
          </p:cNvSpPr>
          <p:nvPr>
            <p:ph type="sldNum" sz="quarter" idx="12"/>
          </p:nvPr>
        </p:nvSpPr>
        <p:spPr/>
        <p:txBody>
          <a:bodyPr/>
          <a:lstStyle/>
          <a:p>
            <a:fld id="{34452F5A-1E19-4F47-A5DD-CF3E6D8BC662}" type="slidenum">
              <a:rPr lang="en-US" smtClean="0"/>
              <a:t>28</a:t>
            </a:fld>
            <a:endParaRPr lang="en-US" dirty="0"/>
          </a:p>
        </p:txBody>
      </p:sp>
      <p:sp>
        <p:nvSpPr>
          <p:cNvPr id="4" name="Rectangle 3"/>
          <p:cNvSpPr/>
          <p:nvPr/>
        </p:nvSpPr>
        <p:spPr>
          <a:xfrm>
            <a:off x="2038955" y="3278041"/>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4319222" y="2967335"/>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1082450" y="2963186"/>
            <a:ext cx="4149453" cy="1569660"/>
          </a:xfrm>
          <a:prstGeom prst="rect">
            <a:avLst/>
          </a:prstGeom>
          <a:noFill/>
          <a:effectLst>
            <a:glow rad="101600">
              <a:srgbClr val="FFFF00">
                <a:alpha val="75000"/>
              </a:srgbClr>
            </a:glow>
          </a:effectLst>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a:off x="3362716" y="4386036"/>
            <a:ext cx="50555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8" name="Picture 7"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6417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Impact"/>
                <a:cs typeface="Impact"/>
              </a:rPr>
              <a:t>Shocker Track Club</a:t>
            </a:r>
            <a:endParaRPr lang="en-US" dirty="0">
              <a:latin typeface="Impact"/>
              <a:cs typeface="Impact"/>
            </a:endParaRPr>
          </a:p>
        </p:txBody>
      </p:sp>
      <p:sp>
        <p:nvSpPr>
          <p:cNvPr id="3" name="Subtitle 2"/>
          <p:cNvSpPr>
            <a:spLocks noGrp="1"/>
          </p:cNvSpPr>
          <p:nvPr>
            <p:ph type="subTitle" idx="1"/>
          </p:nvPr>
        </p:nvSpPr>
        <p:spPr>
          <a:xfrm>
            <a:off x="685800" y="4588712"/>
            <a:ext cx="6461760" cy="1600200"/>
          </a:xfrm>
        </p:spPr>
        <p:txBody>
          <a:bodyPr>
            <a:normAutofit/>
          </a:bodyPr>
          <a:lstStyle/>
          <a:p>
            <a:r>
              <a:rPr lang="en-US" sz="3200" dirty="0" smtClean="0">
                <a:solidFill>
                  <a:schemeClr val="tx1"/>
                </a:solidFill>
                <a:latin typeface="Impact"/>
                <a:cs typeface="Impact"/>
              </a:rPr>
              <a:t>USA Track &amp; Field Affiliation</a:t>
            </a:r>
          </a:p>
          <a:p>
            <a:r>
              <a:rPr lang="en-US" sz="2600" dirty="0" smtClean="0">
                <a:solidFill>
                  <a:schemeClr val="tx1"/>
                </a:solidFill>
                <a:latin typeface="Arial"/>
                <a:cs typeface="Arial"/>
              </a:rPr>
              <a:t>Missouri </a:t>
            </a:r>
            <a:r>
              <a:rPr lang="en-US" sz="2600" dirty="0">
                <a:solidFill>
                  <a:schemeClr val="tx1"/>
                </a:solidFill>
                <a:latin typeface="Arial"/>
                <a:cs typeface="Arial"/>
              </a:rPr>
              <a:t>Valley </a:t>
            </a:r>
            <a:r>
              <a:rPr lang="en-US" sz="2600" dirty="0" smtClean="0">
                <a:solidFill>
                  <a:schemeClr val="tx1"/>
                </a:solidFill>
                <a:latin typeface="Arial"/>
                <a:cs typeface="Arial"/>
              </a:rPr>
              <a:t>Association</a:t>
            </a:r>
          </a:p>
          <a:p>
            <a:r>
              <a:rPr lang="en-US" sz="2600" dirty="0" smtClean="0">
                <a:solidFill>
                  <a:schemeClr val="tx1"/>
                </a:solidFill>
                <a:latin typeface="Arial"/>
                <a:cs typeface="Arial"/>
              </a:rPr>
              <a:t>Club </a:t>
            </a:r>
            <a:r>
              <a:rPr lang="en-US" sz="2600" dirty="0">
                <a:solidFill>
                  <a:schemeClr val="tx1"/>
                </a:solidFill>
                <a:latin typeface="Arial"/>
                <a:cs typeface="Arial"/>
              </a:rPr>
              <a:t>No. 28-4080</a:t>
            </a:r>
            <a:endParaRPr lang="en-US" sz="2400" dirty="0">
              <a:solidFill>
                <a:schemeClr val="tx1"/>
              </a:solidFill>
              <a:latin typeface="Arial"/>
              <a:cs typeface="Arial"/>
            </a:endParaRPr>
          </a:p>
          <a:p>
            <a:endParaRPr lang="en-US" sz="3200" dirty="0">
              <a:latin typeface="Impact"/>
              <a:cs typeface="Impact"/>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29</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812799" y="413067"/>
            <a:ext cx="2886075" cy="2650808"/>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560101" y="878748"/>
            <a:ext cx="1206500" cy="1600200"/>
          </a:xfrm>
          <a:prstGeom prst="rect">
            <a:avLst/>
          </a:prstGeom>
          <a:noFill/>
          <a:ln>
            <a:noFill/>
          </a:ln>
        </p:spPr>
      </p:pic>
    </p:spTree>
    <p:extLst>
      <p:ext uri="{BB962C8B-B14F-4D97-AF65-F5344CB8AC3E}">
        <p14:creationId xmlns:p14="http://schemas.microsoft.com/office/powerpoint/2010/main" val="4012397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Team – Mission</a:t>
            </a:r>
            <a:endParaRPr lang="en-US" dirty="0">
              <a:latin typeface="Impact"/>
              <a:cs typeface="Impact"/>
            </a:endParaRPr>
          </a:p>
        </p:txBody>
      </p:sp>
      <p:sp>
        <p:nvSpPr>
          <p:cNvPr id="3" name="Content Placeholder 2"/>
          <p:cNvSpPr>
            <a:spLocks noGrp="1"/>
          </p:cNvSpPr>
          <p:nvPr>
            <p:ph idx="1"/>
          </p:nvPr>
        </p:nvSpPr>
        <p:spPr>
          <a:xfrm>
            <a:off x="250635" y="1544498"/>
            <a:ext cx="8003611" cy="5023139"/>
          </a:xfrm>
        </p:spPr>
        <p:txBody>
          <a:bodyPr>
            <a:normAutofit/>
          </a:bodyPr>
          <a:lstStyle/>
          <a:p>
            <a:pPr marL="114300" indent="0" algn="ctr">
              <a:buNone/>
            </a:pPr>
            <a:endParaRPr lang="en-US" sz="1200" b="1" dirty="0" smtClean="0">
              <a:latin typeface="Arial"/>
              <a:cs typeface="Arial"/>
            </a:endParaRPr>
          </a:p>
          <a:p>
            <a:pPr marL="114300" indent="0" algn="ctr">
              <a:buNone/>
            </a:pPr>
            <a:r>
              <a:rPr lang="en-US" sz="4100" b="1" dirty="0" smtClean="0">
                <a:latin typeface="Arial"/>
                <a:cs typeface="Arial"/>
              </a:rPr>
              <a:t>Provide </a:t>
            </a:r>
            <a:r>
              <a:rPr lang="en-US" sz="4100" b="1" dirty="0">
                <a:latin typeface="Arial"/>
                <a:cs typeface="Arial"/>
              </a:rPr>
              <a:t>opportunities for youth to compete in track and field from an introductory level, to high-level competition, under the framework of USATF guidelines</a:t>
            </a:r>
            <a:r>
              <a:rPr lang="en-US" sz="4100" b="1" dirty="0" smtClean="0">
                <a:latin typeface="Arial"/>
                <a:cs typeface="Arial"/>
              </a:rPr>
              <a:t>.</a:t>
            </a:r>
          </a:p>
          <a:p>
            <a:pPr marL="114300" indent="0" algn="ctr">
              <a:buNone/>
            </a:pPr>
            <a:endParaRPr lang="en-US" sz="2800" b="1" dirty="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dirty="0">
              <a:latin typeface="Arial"/>
              <a:cs typeface="Arial"/>
            </a:endParaRPr>
          </a:p>
          <a:p>
            <a:endParaRPr lang="en-US" sz="2300" dirty="0">
              <a:latin typeface="Arial"/>
              <a:cs typeface="Arial"/>
            </a:endParaRPr>
          </a:p>
          <a:p>
            <a:endParaRPr lang="en-US" dirty="0" smtClean="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3</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534476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4266" cy="1143000"/>
          </a:xfrm>
        </p:spPr>
        <p:txBody>
          <a:bodyPr/>
          <a:lstStyle/>
          <a:p>
            <a:r>
              <a:rPr lang="en-US" dirty="0" smtClean="0">
                <a:latin typeface="Impact"/>
                <a:cs typeface="Impact"/>
              </a:rPr>
              <a:t>What STC Does </a:t>
            </a:r>
            <a:r>
              <a:rPr lang="is-IS" dirty="0" smtClean="0">
                <a:latin typeface="Impact"/>
                <a:cs typeface="Impact"/>
              </a:rPr>
              <a:t>…</a:t>
            </a:r>
            <a:endParaRPr lang="en-US" dirty="0">
              <a:latin typeface="Impact"/>
              <a:cs typeface="Impact"/>
            </a:endParaRPr>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501466" y="173439"/>
            <a:ext cx="1185333" cy="1062694"/>
          </a:xfrm>
          <a:prstGeom prst="rect">
            <a:avLst/>
          </a:prstGeom>
          <a:noFill/>
          <a:ln>
            <a:noFill/>
          </a:ln>
        </p:spPr>
      </p:pic>
      <p:sp>
        <p:nvSpPr>
          <p:cNvPr id="6" name="Slide Number Placeholder 5"/>
          <p:cNvSpPr>
            <a:spLocks noGrp="1"/>
          </p:cNvSpPr>
          <p:nvPr>
            <p:ph type="sldNum" sz="quarter" idx="12"/>
          </p:nvPr>
        </p:nvSpPr>
        <p:spPr/>
        <p:txBody>
          <a:bodyPr/>
          <a:lstStyle/>
          <a:p>
            <a:fld id="{34452F5A-1E19-4F47-A5DD-CF3E6D8BC662}" type="slidenum">
              <a:rPr lang="en-US" smtClean="0"/>
              <a:t>30</a:t>
            </a:fld>
            <a:endParaRPr lang="en-US" dirty="0"/>
          </a:p>
        </p:txBody>
      </p:sp>
      <p:sp>
        <p:nvSpPr>
          <p:cNvPr id="7" name="Content Placeholder 6"/>
          <p:cNvSpPr>
            <a:spLocks noGrp="1"/>
          </p:cNvSpPr>
          <p:nvPr>
            <p:ph idx="1"/>
          </p:nvPr>
        </p:nvSpPr>
        <p:spPr>
          <a:xfrm>
            <a:off x="457200" y="1236133"/>
            <a:ext cx="7833478" cy="5414583"/>
          </a:xfrm>
        </p:spPr>
        <p:txBody>
          <a:bodyPr>
            <a:normAutofit fontScale="92500"/>
          </a:bodyPr>
          <a:lstStyle/>
          <a:p>
            <a:r>
              <a:rPr lang="en-US" sz="2800" dirty="0" smtClean="0"/>
              <a:t>Provide Certified USATF Officials and Meet Volunteers for Wichita State Track and Field meets</a:t>
            </a:r>
          </a:p>
          <a:p>
            <a:r>
              <a:rPr lang="en-US" sz="2800" dirty="0" smtClean="0"/>
              <a:t>Promote and Fundraise for Wichita State Track </a:t>
            </a:r>
            <a:r>
              <a:rPr lang="en-US" sz="2800" dirty="0"/>
              <a:t>&amp;</a:t>
            </a:r>
            <a:r>
              <a:rPr lang="en-US" sz="2800" dirty="0" smtClean="0"/>
              <a:t>Field</a:t>
            </a:r>
          </a:p>
          <a:p>
            <a:r>
              <a:rPr lang="en-US" sz="2800" b="1" dirty="0" smtClean="0">
                <a:solidFill>
                  <a:srgbClr val="0000FF"/>
                </a:solidFill>
              </a:rPr>
              <a:t>Support –</a:t>
            </a:r>
          </a:p>
          <a:p>
            <a:pPr lvl="1"/>
            <a:r>
              <a:rPr lang="en-US" sz="2600" b="1" dirty="0" smtClean="0">
                <a:solidFill>
                  <a:srgbClr val="0000FF"/>
                </a:solidFill>
              </a:rPr>
              <a:t>Elite Team</a:t>
            </a:r>
          </a:p>
          <a:p>
            <a:pPr lvl="1"/>
            <a:r>
              <a:rPr lang="en-US" sz="2600" b="1" dirty="0" smtClean="0">
                <a:solidFill>
                  <a:srgbClr val="0000FF"/>
                </a:solidFill>
              </a:rPr>
              <a:t>Open Team</a:t>
            </a:r>
          </a:p>
          <a:p>
            <a:pPr lvl="1"/>
            <a:r>
              <a:rPr lang="en-US" sz="2600" b="1" dirty="0" smtClean="0">
                <a:solidFill>
                  <a:srgbClr val="0000FF"/>
                </a:solidFill>
              </a:rPr>
              <a:t>Road Racing Team</a:t>
            </a:r>
          </a:p>
          <a:p>
            <a:pPr lvl="1"/>
            <a:r>
              <a:rPr lang="en-US" sz="2600" b="1" dirty="0" smtClean="0">
                <a:solidFill>
                  <a:srgbClr val="0000FF"/>
                </a:solidFill>
              </a:rPr>
              <a:t>Masters Team</a:t>
            </a:r>
          </a:p>
          <a:p>
            <a:pPr lvl="1"/>
            <a:r>
              <a:rPr lang="en-US" sz="2600" b="1" dirty="0" smtClean="0">
                <a:solidFill>
                  <a:srgbClr val="0000FF"/>
                </a:solidFill>
              </a:rPr>
              <a:t>Youth Team</a:t>
            </a:r>
          </a:p>
          <a:p>
            <a:r>
              <a:rPr lang="en-US" sz="2800" dirty="0" smtClean="0"/>
              <a:t>Plan and Facilitate 3-5 annual Track &amp; Field meets</a:t>
            </a:r>
          </a:p>
          <a:p>
            <a:r>
              <a:rPr lang="en-US" sz="2800" dirty="0" smtClean="0"/>
              <a:t>Facilitate an Athlete Recruiting Combine</a:t>
            </a:r>
            <a:endParaRPr lang="en-US" sz="2800" dirty="0"/>
          </a:p>
        </p:txBody>
      </p:sp>
    </p:spTree>
    <p:extLst>
      <p:ext uri="{BB962C8B-B14F-4D97-AF65-F5344CB8AC3E}">
        <p14:creationId xmlns:p14="http://schemas.microsoft.com/office/powerpoint/2010/main" val="40013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4266" cy="1143000"/>
          </a:xfrm>
        </p:spPr>
        <p:txBody>
          <a:bodyPr/>
          <a:lstStyle/>
          <a:p>
            <a:r>
              <a:rPr lang="en-US" dirty="0" smtClean="0">
                <a:latin typeface="Impact"/>
                <a:cs typeface="Impact"/>
              </a:rPr>
              <a:t>STC Organizational Structure</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7489940"/>
              </p:ext>
            </p:extLst>
          </p:nvPr>
        </p:nvGraphicFramePr>
        <p:xfrm>
          <a:off x="299876" y="1236133"/>
          <a:ext cx="7945374" cy="53440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Description: Description: Description: Description: Description: Description: Description: Description: Description: Description: STC Logo Black-Yellow-White"/>
          <p:cNvPicPr/>
          <p:nvPr/>
        </p:nvPicPr>
        <p:blipFill>
          <a:blip r:embed="rId7">
            <a:extLst>
              <a:ext uri="{28A0092B-C50C-407E-A947-70E740481C1C}">
                <a14:useLocalDpi xmlns:a14="http://schemas.microsoft.com/office/drawing/2010/main" val="0"/>
              </a:ext>
            </a:extLst>
          </a:blip>
          <a:srcRect/>
          <a:stretch>
            <a:fillRect/>
          </a:stretch>
        </p:blipFill>
        <p:spPr bwMode="auto">
          <a:xfrm>
            <a:off x="7501466" y="173439"/>
            <a:ext cx="1185333" cy="1062694"/>
          </a:xfrm>
          <a:prstGeom prst="rect">
            <a:avLst/>
          </a:prstGeom>
          <a:noFill/>
          <a:ln>
            <a:noFill/>
          </a:ln>
        </p:spPr>
      </p:pic>
      <p:sp>
        <p:nvSpPr>
          <p:cNvPr id="6" name="Slide Number Placeholder 5"/>
          <p:cNvSpPr>
            <a:spLocks noGrp="1"/>
          </p:cNvSpPr>
          <p:nvPr>
            <p:ph type="sldNum" sz="quarter" idx="12"/>
          </p:nvPr>
        </p:nvSpPr>
        <p:spPr/>
        <p:txBody>
          <a:bodyPr/>
          <a:lstStyle/>
          <a:p>
            <a:fld id="{34452F5A-1E19-4F47-A5DD-CF3E6D8BC662}" type="slidenum">
              <a:rPr lang="en-US" smtClean="0"/>
              <a:t>31</a:t>
            </a:fld>
            <a:endParaRPr lang="en-US" dirty="0"/>
          </a:p>
        </p:txBody>
      </p:sp>
      <p:sp>
        <p:nvSpPr>
          <p:cNvPr id="3" name="TextBox 2"/>
          <p:cNvSpPr txBox="1"/>
          <p:nvPr/>
        </p:nvSpPr>
        <p:spPr>
          <a:xfrm>
            <a:off x="5113553" y="2121045"/>
            <a:ext cx="3255175" cy="2862323"/>
          </a:xfrm>
          <a:prstGeom prst="rect">
            <a:avLst/>
          </a:prstGeom>
          <a:noFill/>
        </p:spPr>
        <p:txBody>
          <a:bodyPr wrap="square" rtlCol="0">
            <a:spAutoFit/>
          </a:bodyPr>
          <a:lstStyle/>
          <a:p>
            <a:pPr marL="285750" indent="-285750">
              <a:buFont typeface="Arial"/>
              <a:buChar char="•"/>
            </a:pPr>
            <a:r>
              <a:rPr lang="en-US" dirty="0" smtClean="0">
                <a:latin typeface="Impact"/>
                <a:cs typeface="Impact"/>
              </a:rPr>
              <a:t>Founded in 2011</a:t>
            </a:r>
          </a:p>
          <a:p>
            <a:pPr marL="285750" indent="-285750">
              <a:buFont typeface="Arial"/>
              <a:buChar char="•"/>
            </a:pPr>
            <a:r>
              <a:rPr lang="en-US" dirty="0" smtClean="0">
                <a:latin typeface="Impact"/>
                <a:cs typeface="Impact"/>
              </a:rPr>
              <a:t>501(C)(3) in 2013</a:t>
            </a:r>
          </a:p>
          <a:p>
            <a:pPr marL="285750" indent="-285750">
              <a:buFont typeface="Arial"/>
              <a:buChar char="•"/>
            </a:pPr>
            <a:r>
              <a:rPr lang="en-US" dirty="0" smtClean="0">
                <a:latin typeface="Impact"/>
                <a:cs typeface="Impact"/>
              </a:rPr>
              <a:t>Supports WSU Track &amp; Field</a:t>
            </a:r>
          </a:p>
          <a:p>
            <a:pPr marL="285750" indent="-285750">
              <a:buFont typeface="Arial"/>
              <a:buChar char="•"/>
            </a:pPr>
            <a:r>
              <a:rPr lang="en-US" dirty="0" smtClean="0">
                <a:latin typeface="Impact"/>
                <a:cs typeface="Impact"/>
              </a:rPr>
              <a:t>Officials &amp; Volunteers</a:t>
            </a:r>
          </a:p>
          <a:p>
            <a:pPr marL="285750" indent="-285750">
              <a:buFont typeface="Arial"/>
              <a:buChar char="•"/>
            </a:pPr>
            <a:r>
              <a:rPr lang="en-US" dirty="0" smtClean="0">
                <a:latin typeface="Impact"/>
                <a:cs typeface="Impact"/>
              </a:rPr>
              <a:t>Athletics Teams</a:t>
            </a:r>
          </a:p>
          <a:p>
            <a:pPr marL="742950" lvl="1" indent="-285750">
              <a:buFont typeface="Arial"/>
              <a:buChar char="•"/>
            </a:pPr>
            <a:r>
              <a:rPr lang="en-US" dirty="0" smtClean="0">
                <a:latin typeface="Impact"/>
                <a:cs typeface="Impact"/>
              </a:rPr>
              <a:t>Elite</a:t>
            </a:r>
          </a:p>
          <a:p>
            <a:pPr marL="742950" lvl="1" indent="-285750">
              <a:buFont typeface="Arial"/>
              <a:buChar char="•"/>
            </a:pPr>
            <a:r>
              <a:rPr lang="en-US" dirty="0" smtClean="0">
                <a:latin typeface="Impact"/>
                <a:cs typeface="Impact"/>
              </a:rPr>
              <a:t>Masters</a:t>
            </a:r>
          </a:p>
          <a:p>
            <a:pPr marL="742950" lvl="1" indent="-285750">
              <a:buFont typeface="Arial"/>
              <a:buChar char="•"/>
            </a:pPr>
            <a:r>
              <a:rPr lang="en-US" dirty="0" smtClean="0">
                <a:latin typeface="Impact"/>
                <a:cs typeface="Impact"/>
              </a:rPr>
              <a:t>Open</a:t>
            </a:r>
          </a:p>
          <a:p>
            <a:pPr marL="742950" lvl="1" indent="-285750">
              <a:buFont typeface="Arial"/>
              <a:buChar char="•"/>
            </a:pPr>
            <a:r>
              <a:rPr lang="en-US" dirty="0" smtClean="0">
                <a:latin typeface="Impact"/>
                <a:cs typeface="Impact"/>
              </a:rPr>
              <a:t>Youth</a:t>
            </a:r>
          </a:p>
          <a:p>
            <a:pPr marL="742950" lvl="1" indent="-285750">
              <a:buFont typeface="Arial"/>
              <a:buChar char="•"/>
            </a:pPr>
            <a:r>
              <a:rPr lang="en-US" dirty="0" smtClean="0">
                <a:latin typeface="Impact"/>
                <a:cs typeface="Impact"/>
              </a:rPr>
              <a:t>Road Racing</a:t>
            </a:r>
            <a:endParaRPr lang="en-US" dirty="0">
              <a:latin typeface="Impact"/>
              <a:cs typeface="Impact"/>
            </a:endParaRPr>
          </a:p>
        </p:txBody>
      </p:sp>
    </p:spTree>
    <p:extLst>
      <p:ext uri="{BB962C8B-B14F-4D97-AF65-F5344CB8AC3E}">
        <p14:creationId xmlns:p14="http://schemas.microsoft.com/office/powerpoint/2010/main" val="3924934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440"/>
            <a:ext cx="7620000" cy="889564"/>
          </a:xfrm>
        </p:spPr>
        <p:txBody>
          <a:bodyPr>
            <a:normAutofit/>
          </a:bodyPr>
          <a:lstStyle/>
          <a:p>
            <a:r>
              <a:rPr lang="en-US" sz="4800" dirty="0" smtClean="0">
                <a:latin typeface="Impact"/>
                <a:cs typeface="Impact"/>
              </a:rPr>
              <a:t>STC Board of Directors</a:t>
            </a:r>
            <a:endParaRPr lang="en-US" sz="4800" dirty="0">
              <a:latin typeface="Impact"/>
              <a:cs typeface="Impact"/>
            </a:endParaRPr>
          </a:p>
        </p:txBody>
      </p:sp>
      <p:sp>
        <p:nvSpPr>
          <p:cNvPr id="3" name="Text Placeholder 2"/>
          <p:cNvSpPr>
            <a:spLocks noGrp="1"/>
          </p:cNvSpPr>
          <p:nvPr>
            <p:ph type="body" idx="1"/>
          </p:nvPr>
        </p:nvSpPr>
        <p:spPr>
          <a:xfrm>
            <a:off x="286169" y="1036073"/>
            <a:ext cx="4211219" cy="519112"/>
          </a:xfrm>
        </p:spPr>
        <p:txBody>
          <a:bodyPr>
            <a:normAutofit/>
          </a:bodyPr>
          <a:lstStyle/>
          <a:p>
            <a:pPr algn="l"/>
            <a:r>
              <a:rPr lang="en-US" sz="2800" dirty="0" smtClean="0">
                <a:latin typeface="Impact"/>
                <a:cs typeface="Impact"/>
              </a:rPr>
              <a:t>Board Officers &amp; Chairs</a:t>
            </a:r>
            <a:endParaRPr lang="en-US" sz="2800" dirty="0">
              <a:latin typeface="Impact"/>
              <a:cs typeface="Impact"/>
            </a:endParaRPr>
          </a:p>
        </p:txBody>
      </p:sp>
      <p:sp>
        <p:nvSpPr>
          <p:cNvPr id="4" name="Content Placeholder 3"/>
          <p:cNvSpPr>
            <a:spLocks noGrp="1"/>
          </p:cNvSpPr>
          <p:nvPr>
            <p:ph sz="half" idx="2"/>
          </p:nvPr>
        </p:nvSpPr>
        <p:spPr>
          <a:xfrm>
            <a:off x="152399" y="1562843"/>
            <a:ext cx="4623049" cy="5295157"/>
          </a:xfrm>
        </p:spPr>
        <p:txBody>
          <a:bodyPr>
            <a:normAutofit/>
          </a:bodyPr>
          <a:lstStyle/>
          <a:p>
            <a:r>
              <a:rPr lang="en-US" sz="2000" dirty="0" smtClean="0">
                <a:latin typeface="Impact"/>
                <a:cs typeface="Impact"/>
              </a:rPr>
              <a:t>Darren Muci, </a:t>
            </a:r>
            <a:r>
              <a:rPr lang="en-US" sz="2000" dirty="0" smtClean="0">
                <a:solidFill>
                  <a:srgbClr val="808080"/>
                </a:solidFill>
                <a:latin typeface="Impact"/>
                <a:cs typeface="Impact"/>
              </a:rPr>
              <a:t>President</a:t>
            </a:r>
          </a:p>
          <a:p>
            <a:r>
              <a:rPr lang="en-US" sz="2000" dirty="0" smtClean="0">
                <a:latin typeface="Impact"/>
                <a:cs typeface="Impact"/>
              </a:rPr>
              <a:t>Chris Ellis, </a:t>
            </a:r>
            <a:r>
              <a:rPr lang="en-US" sz="2000" dirty="0" smtClean="0">
                <a:solidFill>
                  <a:srgbClr val="808080"/>
                </a:solidFill>
                <a:latin typeface="Impact"/>
                <a:cs typeface="Impact"/>
              </a:rPr>
              <a:t>Vice President</a:t>
            </a:r>
          </a:p>
          <a:p>
            <a:r>
              <a:rPr lang="en-US" sz="2000" dirty="0" smtClean="0">
                <a:latin typeface="Impact"/>
                <a:cs typeface="Impact"/>
              </a:rPr>
              <a:t>Larry Staton, </a:t>
            </a:r>
            <a:r>
              <a:rPr lang="en-US" sz="2000" dirty="0" smtClean="0">
                <a:solidFill>
                  <a:srgbClr val="7F7F7F"/>
                </a:solidFill>
                <a:latin typeface="Impact"/>
                <a:cs typeface="Impact"/>
              </a:rPr>
              <a:t>Secretary</a:t>
            </a:r>
          </a:p>
          <a:p>
            <a:r>
              <a:rPr lang="en-US" sz="2000" dirty="0" smtClean="0">
                <a:latin typeface="Impact"/>
                <a:cs typeface="Impact"/>
              </a:rPr>
              <a:t>Chad Green</a:t>
            </a:r>
            <a:r>
              <a:rPr lang="en-US" sz="2000" dirty="0" smtClean="0">
                <a:solidFill>
                  <a:srgbClr val="7F7F7F"/>
                </a:solidFill>
                <a:latin typeface="Impact"/>
                <a:cs typeface="Impact"/>
              </a:rPr>
              <a:t>, Treasurer</a:t>
            </a:r>
          </a:p>
          <a:p>
            <a:r>
              <a:rPr lang="en-US" sz="2000" dirty="0" smtClean="0">
                <a:latin typeface="Impact"/>
                <a:cs typeface="Impact"/>
              </a:rPr>
              <a:t>Steve Rainbolt</a:t>
            </a:r>
            <a:r>
              <a:rPr lang="en-US" sz="2000" dirty="0" smtClean="0">
                <a:solidFill>
                  <a:schemeClr val="accent1"/>
                </a:solidFill>
                <a:latin typeface="Impact"/>
                <a:cs typeface="Impact"/>
              </a:rPr>
              <a:t>, </a:t>
            </a:r>
            <a:r>
              <a:rPr lang="en-US" sz="2000" dirty="0" smtClean="0">
                <a:solidFill>
                  <a:srgbClr val="808080"/>
                </a:solidFill>
                <a:latin typeface="Impact"/>
                <a:cs typeface="Impact"/>
              </a:rPr>
              <a:t>WSU Head Coach</a:t>
            </a:r>
          </a:p>
          <a:p>
            <a:r>
              <a:rPr lang="en-US" sz="2000" dirty="0" smtClean="0">
                <a:latin typeface="Impact"/>
                <a:cs typeface="Impact"/>
              </a:rPr>
              <a:t>John Wise, </a:t>
            </a:r>
            <a:r>
              <a:rPr lang="en-US" sz="2000" dirty="0" smtClean="0">
                <a:solidFill>
                  <a:srgbClr val="808080"/>
                </a:solidFill>
                <a:latin typeface="Impact"/>
                <a:cs typeface="Impact"/>
              </a:rPr>
              <a:t>WSU Asst Head Coach and Elite Team Director</a:t>
            </a:r>
          </a:p>
          <a:p>
            <a:r>
              <a:rPr lang="en-US" sz="2000" dirty="0" smtClean="0">
                <a:latin typeface="Impact"/>
                <a:cs typeface="Impact"/>
              </a:rPr>
              <a:t>Larry Staton, </a:t>
            </a:r>
            <a:r>
              <a:rPr lang="en-US" sz="2000" dirty="0" smtClean="0">
                <a:solidFill>
                  <a:srgbClr val="7F7F7F"/>
                </a:solidFill>
                <a:latin typeface="Impact"/>
                <a:cs typeface="Impact"/>
              </a:rPr>
              <a:t>Masters Team</a:t>
            </a:r>
            <a:endParaRPr lang="en-US" sz="2000" dirty="0">
              <a:solidFill>
                <a:srgbClr val="7F7F7F"/>
              </a:solidFill>
              <a:latin typeface="Impact"/>
              <a:cs typeface="Impact"/>
            </a:endParaRPr>
          </a:p>
          <a:p>
            <a:r>
              <a:rPr lang="en-US" sz="2000" dirty="0" smtClean="0">
                <a:latin typeface="Impact"/>
                <a:cs typeface="Impact"/>
              </a:rPr>
              <a:t>Dylan </a:t>
            </a:r>
            <a:r>
              <a:rPr lang="en-US" sz="2000" dirty="0">
                <a:latin typeface="Impact"/>
                <a:cs typeface="Impact"/>
              </a:rPr>
              <a:t>Hartnett, </a:t>
            </a:r>
            <a:r>
              <a:rPr lang="en-US" sz="2000" dirty="0" smtClean="0">
                <a:solidFill>
                  <a:srgbClr val="7F7F7F"/>
                </a:solidFill>
                <a:latin typeface="Impact"/>
                <a:cs typeface="Impact"/>
              </a:rPr>
              <a:t>Open Team</a:t>
            </a:r>
          </a:p>
          <a:p>
            <a:r>
              <a:rPr lang="en-US" sz="2000" dirty="0" smtClean="0">
                <a:latin typeface="Impact"/>
                <a:cs typeface="Impact"/>
              </a:rPr>
              <a:t>Stephanie Knab Aranda</a:t>
            </a:r>
            <a:r>
              <a:rPr lang="en-US" sz="2000" dirty="0" smtClean="0">
                <a:solidFill>
                  <a:srgbClr val="7F7F7F"/>
                </a:solidFill>
                <a:latin typeface="Impact"/>
                <a:cs typeface="Impact"/>
              </a:rPr>
              <a:t>, Youth Team</a:t>
            </a:r>
          </a:p>
          <a:p>
            <a:r>
              <a:rPr lang="en-US" sz="2000" dirty="0" smtClean="0">
                <a:solidFill>
                  <a:srgbClr val="000000"/>
                </a:solidFill>
                <a:latin typeface="Impact"/>
                <a:cs typeface="Impact"/>
              </a:rPr>
              <a:t>Curt Rierson, </a:t>
            </a:r>
            <a:r>
              <a:rPr lang="en-US" sz="2000" dirty="0" smtClean="0">
                <a:solidFill>
                  <a:srgbClr val="7F7F7F"/>
                </a:solidFill>
                <a:latin typeface="Impact"/>
                <a:cs typeface="Impact"/>
              </a:rPr>
              <a:t>Road Racing Team</a:t>
            </a:r>
          </a:p>
          <a:p>
            <a:r>
              <a:rPr lang="en-US" sz="2000" dirty="0" smtClean="0">
                <a:solidFill>
                  <a:srgbClr val="000000"/>
                </a:solidFill>
                <a:latin typeface="Impact"/>
                <a:cs typeface="Impact"/>
              </a:rPr>
              <a:t>Emily Green Maier</a:t>
            </a:r>
            <a:r>
              <a:rPr lang="en-US" sz="2000" dirty="0" smtClean="0">
                <a:solidFill>
                  <a:srgbClr val="7F7F7F"/>
                </a:solidFill>
                <a:latin typeface="Impact"/>
                <a:cs typeface="Impact"/>
              </a:rPr>
              <a:t>, Road Racing Team</a:t>
            </a:r>
          </a:p>
          <a:p>
            <a:r>
              <a:rPr lang="en-US" sz="2000" dirty="0" smtClean="0">
                <a:latin typeface="Impact"/>
                <a:cs typeface="Impact"/>
              </a:rPr>
              <a:t>Rob Garcia, </a:t>
            </a:r>
            <a:r>
              <a:rPr lang="en-US" sz="2000" dirty="0" smtClean="0">
                <a:solidFill>
                  <a:srgbClr val="7F7F7F"/>
                </a:solidFill>
                <a:latin typeface="Impact"/>
                <a:cs typeface="Impact"/>
              </a:rPr>
              <a:t>Officials</a:t>
            </a:r>
          </a:p>
          <a:p>
            <a:endParaRPr lang="en-US" dirty="0" smtClean="0"/>
          </a:p>
          <a:p>
            <a:endParaRPr lang="en-US" dirty="0" smtClean="0"/>
          </a:p>
          <a:p>
            <a:endParaRPr lang="en-US" dirty="0"/>
          </a:p>
        </p:txBody>
      </p:sp>
      <p:sp>
        <p:nvSpPr>
          <p:cNvPr id="5" name="Text Placeholder 4"/>
          <p:cNvSpPr>
            <a:spLocks noGrp="1"/>
          </p:cNvSpPr>
          <p:nvPr>
            <p:ph type="body" sz="quarter" idx="3"/>
          </p:nvPr>
        </p:nvSpPr>
        <p:spPr>
          <a:xfrm>
            <a:off x="4775448" y="1063003"/>
            <a:ext cx="3911351" cy="499840"/>
          </a:xfrm>
        </p:spPr>
        <p:txBody>
          <a:bodyPr>
            <a:normAutofit lnSpcReduction="10000"/>
          </a:bodyPr>
          <a:lstStyle/>
          <a:p>
            <a:pPr algn="l"/>
            <a:r>
              <a:rPr lang="en-US" sz="2800" dirty="0" smtClean="0">
                <a:latin typeface="Impact"/>
                <a:cs typeface="Impact"/>
              </a:rPr>
              <a:t>Board Members</a:t>
            </a:r>
            <a:endParaRPr lang="en-US" sz="2800" dirty="0">
              <a:latin typeface="Impact"/>
              <a:cs typeface="Impact"/>
            </a:endParaRPr>
          </a:p>
        </p:txBody>
      </p:sp>
      <p:sp>
        <p:nvSpPr>
          <p:cNvPr id="6" name="Content Placeholder 5"/>
          <p:cNvSpPr>
            <a:spLocks noGrp="1"/>
          </p:cNvSpPr>
          <p:nvPr>
            <p:ph sz="quarter" idx="4"/>
          </p:nvPr>
        </p:nvSpPr>
        <p:spPr>
          <a:xfrm>
            <a:off x="4645025" y="1562844"/>
            <a:ext cx="4041775" cy="5295156"/>
          </a:xfrm>
        </p:spPr>
        <p:txBody>
          <a:bodyPr>
            <a:normAutofit fontScale="70000" lnSpcReduction="20000"/>
          </a:bodyPr>
          <a:lstStyle/>
          <a:p>
            <a:r>
              <a:rPr lang="en-US" sz="2600" dirty="0">
                <a:latin typeface="Impact"/>
                <a:cs typeface="Impact"/>
              </a:rPr>
              <a:t>Anita Curtis</a:t>
            </a:r>
          </a:p>
          <a:p>
            <a:r>
              <a:rPr lang="en-US" sz="2600" dirty="0">
                <a:latin typeface="Impact"/>
                <a:cs typeface="Impact"/>
              </a:rPr>
              <a:t>Cole Davis</a:t>
            </a:r>
          </a:p>
          <a:p>
            <a:r>
              <a:rPr lang="en-US" sz="2600" dirty="0">
                <a:latin typeface="Impact"/>
                <a:cs typeface="Impact"/>
              </a:rPr>
              <a:t>Vic Everett</a:t>
            </a:r>
          </a:p>
          <a:p>
            <a:r>
              <a:rPr lang="en-US" sz="2600" dirty="0">
                <a:latin typeface="Impact"/>
                <a:cs typeface="Impact"/>
              </a:rPr>
              <a:t>Ron Ewy</a:t>
            </a:r>
          </a:p>
          <a:p>
            <a:r>
              <a:rPr lang="en-US" sz="2600" dirty="0">
                <a:latin typeface="Impact"/>
                <a:cs typeface="Impact"/>
              </a:rPr>
              <a:t>Denis </a:t>
            </a:r>
            <a:r>
              <a:rPr lang="en-US" sz="2600" dirty="0" smtClean="0">
                <a:latin typeface="Impact"/>
                <a:cs typeface="Impact"/>
              </a:rPr>
              <a:t>Fraizer</a:t>
            </a:r>
            <a:endParaRPr lang="en-US" sz="2600" dirty="0">
              <a:latin typeface="Impact"/>
              <a:cs typeface="Impact"/>
            </a:endParaRPr>
          </a:p>
          <a:p>
            <a:r>
              <a:rPr lang="en-US" sz="2600" dirty="0">
                <a:latin typeface="Impact"/>
                <a:cs typeface="Impact"/>
              </a:rPr>
              <a:t>Curtis Hernandez</a:t>
            </a:r>
          </a:p>
          <a:p>
            <a:r>
              <a:rPr lang="en-US" sz="2600" dirty="0">
                <a:latin typeface="Impact"/>
                <a:cs typeface="Impact"/>
              </a:rPr>
              <a:t>Amber </a:t>
            </a:r>
            <a:r>
              <a:rPr lang="en-US" sz="2600" dirty="0" smtClean="0">
                <a:latin typeface="Impact"/>
                <a:cs typeface="Impact"/>
              </a:rPr>
              <a:t>Hetzendorf</a:t>
            </a:r>
          </a:p>
          <a:p>
            <a:r>
              <a:rPr lang="en-US" sz="2600" dirty="0" smtClean="0">
                <a:latin typeface="Impact"/>
                <a:cs typeface="Impact"/>
              </a:rPr>
              <a:t>Mike Holladay</a:t>
            </a:r>
          </a:p>
          <a:p>
            <a:r>
              <a:rPr lang="en-US" sz="2600" dirty="0" smtClean="0">
                <a:latin typeface="Impact"/>
                <a:cs typeface="Impact"/>
              </a:rPr>
              <a:t>Joe Hoover</a:t>
            </a:r>
          </a:p>
          <a:p>
            <a:r>
              <a:rPr lang="en-US" sz="2600" dirty="0" smtClean="0">
                <a:latin typeface="Impact"/>
                <a:cs typeface="Impact"/>
              </a:rPr>
              <a:t>Tyler Knight</a:t>
            </a:r>
            <a:endParaRPr lang="en-US" sz="2600" dirty="0">
              <a:latin typeface="Impact"/>
              <a:cs typeface="Impact"/>
            </a:endParaRPr>
          </a:p>
          <a:p>
            <a:r>
              <a:rPr lang="en-US" sz="2600" dirty="0">
                <a:latin typeface="Impact"/>
                <a:cs typeface="Impact"/>
              </a:rPr>
              <a:t>J Means</a:t>
            </a:r>
          </a:p>
          <a:p>
            <a:r>
              <a:rPr lang="en-US" sz="2600" dirty="0">
                <a:latin typeface="Impact"/>
                <a:cs typeface="Impact"/>
              </a:rPr>
              <a:t>Mark Schwarm</a:t>
            </a:r>
          </a:p>
          <a:p>
            <a:pPr marL="114300" indent="0">
              <a:buNone/>
            </a:pPr>
            <a:r>
              <a:rPr lang="en-US" sz="2600" dirty="0" smtClean="0">
                <a:latin typeface="Impact"/>
                <a:cs typeface="Impact"/>
              </a:rPr>
              <a:t>Ex Officio Members -</a:t>
            </a:r>
          </a:p>
          <a:p>
            <a:r>
              <a:rPr lang="en-US" sz="2600" dirty="0" smtClean="0">
                <a:latin typeface="Impact"/>
                <a:cs typeface="Impact"/>
              </a:rPr>
              <a:t>Chandra Andrews</a:t>
            </a:r>
          </a:p>
          <a:p>
            <a:r>
              <a:rPr lang="en-US" sz="2600" dirty="0" smtClean="0">
                <a:latin typeface="Impact"/>
                <a:cs typeface="Impact"/>
              </a:rPr>
              <a:t>Bill Faflick</a:t>
            </a:r>
          </a:p>
          <a:p>
            <a:r>
              <a:rPr lang="en-US" sz="2600" dirty="0" smtClean="0">
                <a:latin typeface="Impact"/>
                <a:cs typeface="Impact"/>
              </a:rPr>
              <a:t>Patric Jackson</a:t>
            </a:r>
          </a:p>
          <a:p>
            <a:r>
              <a:rPr lang="en-US" sz="2600" dirty="0" smtClean="0">
                <a:latin typeface="Impact"/>
                <a:cs typeface="Impact"/>
              </a:rPr>
              <a:t>Gilda Muci</a:t>
            </a:r>
            <a:endParaRPr lang="en-US" sz="2600" dirty="0">
              <a:latin typeface="Impact"/>
              <a:cs typeface="Impact"/>
            </a:endParaRPr>
          </a:p>
          <a:p>
            <a:r>
              <a:rPr lang="en-US" sz="2600" dirty="0" smtClean="0">
                <a:latin typeface="Impact"/>
                <a:cs typeface="Impact"/>
              </a:rPr>
              <a:t>Ryan Patton</a:t>
            </a:r>
          </a:p>
          <a:p>
            <a:r>
              <a:rPr lang="en-US" sz="2600" dirty="0" smtClean="0">
                <a:latin typeface="Impact"/>
                <a:cs typeface="Impact"/>
              </a:rPr>
              <a:t>Shamoya Pruitt</a:t>
            </a:r>
          </a:p>
        </p:txBody>
      </p:sp>
      <p:pic>
        <p:nvPicPr>
          <p:cNvPr id="7" name="Picture 6"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501466" y="173439"/>
            <a:ext cx="1185333" cy="1062694"/>
          </a:xfrm>
          <a:prstGeom prst="rect">
            <a:avLst/>
          </a:prstGeom>
          <a:noFill/>
          <a:ln>
            <a:noFill/>
          </a:ln>
        </p:spPr>
      </p:pic>
      <p:sp>
        <p:nvSpPr>
          <p:cNvPr id="8" name="Slide Number Placeholder 7"/>
          <p:cNvSpPr>
            <a:spLocks noGrp="1"/>
          </p:cNvSpPr>
          <p:nvPr>
            <p:ph type="sldNum" sz="quarter" idx="12"/>
          </p:nvPr>
        </p:nvSpPr>
        <p:spPr/>
        <p:txBody>
          <a:bodyPr/>
          <a:lstStyle/>
          <a:p>
            <a:fld id="{34452F5A-1E19-4F47-A5DD-CF3E6D8BC662}" type="slidenum">
              <a:rPr lang="en-US" smtClean="0"/>
              <a:t>32</a:t>
            </a:fld>
            <a:endParaRPr lang="en-US" dirty="0"/>
          </a:p>
        </p:txBody>
      </p:sp>
    </p:spTree>
    <p:extLst>
      <p:ext uri="{BB962C8B-B14F-4D97-AF65-F5344CB8AC3E}">
        <p14:creationId xmlns:p14="http://schemas.microsoft.com/office/powerpoint/2010/main" val="1370226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Youth Team – Overview</a:t>
            </a:r>
            <a:endParaRPr lang="en-US" dirty="0">
              <a:latin typeface="Impact"/>
              <a:cs typeface="Impact"/>
            </a:endParaRPr>
          </a:p>
        </p:txBody>
      </p:sp>
      <p:sp>
        <p:nvSpPr>
          <p:cNvPr id="3" name="Content Placeholder 2"/>
          <p:cNvSpPr>
            <a:spLocks noGrp="1"/>
          </p:cNvSpPr>
          <p:nvPr>
            <p:ph idx="1"/>
          </p:nvPr>
        </p:nvSpPr>
        <p:spPr>
          <a:xfrm>
            <a:off x="250635" y="1417638"/>
            <a:ext cx="8003611" cy="5250720"/>
          </a:xfrm>
        </p:spPr>
        <p:txBody>
          <a:bodyPr>
            <a:normAutofit fontScale="25000" lnSpcReduction="20000"/>
          </a:bodyPr>
          <a:lstStyle/>
          <a:p>
            <a:r>
              <a:rPr lang="en-US" sz="9600" b="1" dirty="0" smtClean="0">
                <a:latin typeface="Arial"/>
                <a:cs typeface="Arial"/>
              </a:rPr>
              <a:t>Coaching in every event in Track &amp; Field</a:t>
            </a:r>
          </a:p>
          <a:p>
            <a:endParaRPr lang="en-US" sz="7400" b="1" dirty="0" smtClean="0">
              <a:latin typeface="Arial"/>
              <a:cs typeface="Arial"/>
            </a:endParaRPr>
          </a:p>
          <a:p>
            <a:r>
              <a:rPr lang="en-US" sz="9600" b="1" dirty="0" smtClean="0">
                <a:latin typeface="Arial"/>
                <a:cs typeface="Arial"/>
              </a:rPr>
              <a:t>Coaching for Ages 5 through 18</a:t>
            </a:r>
          </a:p>
          <a:p>
            <a:endParaRPr lang="en-US" sz="7400" b="1" dirty="0" smtClean="0">
              <a:latin typeface="Arial"/>
              <a:cs typeface="Arial"/>
            </a:endParaRPr>
          </a:p>
          <a:p>
            <a:r>
              <a:rPr lang="en-US" sz="9600" b="1" dirty="0" smtClean="0">
                <a:latin typeface="Arial"/>
                <a:cs typeface="Arial"/>
              </a:rPr>
              <a:t>Practices at Wichita State University’s Heskett Center or USD 259 Northeast Magnet High School</a:t>
            </a:r>
          </a:p>
          <a:p>
            <a:endParaRPr lang="en-US" sz="7400" b="1" dirty="0" smtClean="0">
              <a:latin typeface="Arial"/>
              <a:cs typeface="Arial"/>
            </a:endParaRPr>
          </a:p>
          <a:p>
            <a:r>
              <a:rPr lang="en-US" sz="9600" b="1" dirty="0" smtClean="0">
                <a:latin typeface="Arial"/>
                <a:cs typeface="Arial"/>
              </a:rPr>
              <a:t>Nearly all Coaches have NCAA Division 1, 2, and NAIA Competition experience</a:t>
            </a:r>
          </a:p>
          <a:p>
            <a:endParaRPr lang="en-US" sz="7400" b="1" dirty="0" smtClean="0">
              <a:latin typeface="Arial"/>
              <a:cs typeface="Arial"/>
            </a:endParaRPr>
          </a:p>
          <a:p>
            <a:r>
              <a:rPr lang="en-US" sz="9600" b="1" dirty="0" smtClean="0">
                <a:latin typeface="Arial"/>
                <a:cs typeface="Arial"/>
              </a:rPr>
              <a:t>Coaching strategies based upon Wichita State University and Friends University philosophies</a:t>
            </a:r>
          </a:p>
          <a:p>
            <a:endParaRPr lang="en-US" sz="7400" b="1" dirty="0">
              <a:latin typeface="Arial"/>
              <a:cs typeface="Arial"/>
            </a:endParaRPr>
          </a:p>
          <a:p>
            <a:r>
              <a:rPr lang="en-US" sz="9600" b="1" dirty="0" smtClean="0">
                <a:latin typeface="Arial"/>
                <a:cs typeface="Arial"/>
              </a:rPr>
              <a:t>Strong connections to Wichita State University and Friends University Track and Field Coach staffs</a:t>
            </a:r>
          </a:p>
          <a:p>
            <a:endParaRPr lang="en-US" sz="3200" b="1" dirty="0" smtClean="0">
              <a:latin typeface="Arial"/>
              <a:cs typeface="Arial"/>
            </a:endParaRPr>
          </a:p>
          <a:p>
            <a:endParaRPr lang="en-US" sz="2800" b="1" dirty="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b="1" dirty="0" smtClean="0">
              <a:latin typeface="Arial"/>
              <a:cs typeface="Arial"/>
            </a:endParaRPr>
          </a:p>
          <a:p>
            <a:pPr marL="114300" indent="0" algn="ctr">
              <a:buNone/>
            </a:pPr>
            <a:endParaRPr lang="en-US" sz="2800" dirty="0">
              <a:latin typeface="Arial"/>
              <a:cs typeface="Arial"/>
            </a:endParaRPr>
          </a:p>
          <a:p>
            <a:r>
              <a:rPr lang="en-US" sz="2300" dirty="0">
                <a:latin typeface="Arial"/>
                <a:cs typeface="Arial"/>
              </a:rPr>
              <a:t> </a:t>
            </a:r>
          </a:p>
          <a:p>
            <a:endParaRPr lang="en-US" dirty="0" smtClean="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4</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3043534795"/>
      </p:ext>
    </p:extLst>
  </p:cSld>
  <p:clrMapOvr>
    <a:masterClrMapping/>
  </p:clrMapOvr>
  <mc:AlternateContent xmlns:mc="http://schemas.openxmlformats.org/markup-compatibility/2006" xmlns:p14="http://schemas.microsoft.com/office/powerpoint/2010/main">
    <mc:Choice Requires="p14">
      <p:transition spd="slow" p14:dur="2000" advTm="4188"/>
    </mc:Choice>
    <mc:Fallback xmlns="">
      <p:transition xmlns:p14="http://schemas.microsoft.com/office/powerpoint/2010/main" spd="slow" advTm="4188"/>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Leaders and Coaches</a:t>
            </a:r>
            <a:endParaRPr lang="en-US" dirty="0">
              <a:latin typeface="Impact"/>
              <a:cs typeface="Impact"/>
            </a:endParaRPr>
          </a:p>
        </p:txBody>
      </p:sp>
      <p:sp>
        <p:nvSpPr>
          <p:cNvPr id="3" name="Content Placeholder 2"/>
          <p:cNvSpPr>
            <a:spLocks noGrp="1"/>
          </p:cNvSpPr>
          <p:nvPr>
            <p:ph idx="1"/>
          </p:nvPr>
        </p:nvSpPr>
        <p:spPr>
          <a:xfrm>
            <a:off x="137311" y="1600200"/>
            <a:ext cx="8084136" cy="4800600"/>
          </a:xfrm>
        </p:spPr>
        <p:txBody>
          <a:bodyPr>
            <a:normAutofit/>
          </a:bodyPr>
          <a:lstStyle/>
          <a:p>
            <a:r>
              <a:rPr lang="en-US" sz="2800" dirty="0">
                <a:latin typeface="Arial"/>
                <a:cs typeface="Arial"/>
              </a:rPr>
              <a:t>All STC Youth </a:t>
            </a:r>
            <a:r>
              <a:rPr lang="en-US" sz="2800" dirty="0" smtClean="0">
                <a:latin typeface="Arial"/>
                <a:cs typeface="Arial"/>
              </a:rPr>
              <a:t>Leadership and Coaches MUST:</a:t>
            </a:r>
          </a:p>
          <a:p>
            <a:pPr lvl="1"/>
            <a:r>
              <a:rPr lang="en-US" sz="2400" dirty="0" smtClean="0">
                <a:latin typeface="Arial"/>
                <a:cs typeface="Arial"/>
              </a:rPr>
              <a:t>Have applied to Shocker Track Club</a:t>
            </a:r>
          </a:p>
          <a:p>
            <a:pPr lvl="1"/>
            <a:r>
              <a:rPr lang="en-US" sz="2400" dirty="0" smtClean="0">
                <a:latin typeface="Arial"/>
                <a:cs typeface="Arial"/>
              </a:rPr>
              <a:t>Be USATF members</a:t>
            </a:r>
          </a:p>
          <a:p>
            <a:pPr lvl="2"/>
            <a:r>
              <a:rPr lang="en-US" sz="2200" dirty="0" smtClean="0">
                <a:latin typeface="Arial"/>
                <a:cs typeface="Arial"/>
              </a:rPr>
              <a:t>$30 annual membership</a:t>
            </a:r>
          </a:p>
          <a:p>
            <a:pPr lvl="1"/>
            <a:r>
              <a:rPr lang="en-US" sz="2400" dirty="0">
                <a:latin typeface="Arial"/>
                <a:cs typeface="Arial"/>
              </a:rPr>
              <a:t>H</a:t>
            </a:r>
            <a:r>
              <a:rPr lang="en-US" sz="2400" dirty="0" smtClean="0">
                <a:latin typeface="Arial"/>
                <a:cs typeface="Arial"/>
              </a:rPr>
              <a:t>ave </a:t>
            </a:r>
            <a:r>
              <a:rPr lang="en-US" sz="2400" dirty="0">
                <a:latin typeface="Arial"/>
                <a:cs typeface="Arial"/>
              </a:rPr>
              <a:t>passed a USA Track &amp; Field background </a:t>
            </a:r>
            <a:r>
              <a:rPr lang="en-US" sz="2400" dirty="0" smtClean="0">
                <a:latin typeface="Arial"/>
                <a:cs typeface="Arial"/>
              </a:rPr>
              <a:t>check</a:t>
            </a:r>
          </a:p>
          <a:p>
            <a:pPr lvl="2"/>
            <a:r>
              <a:rPr lang="en-US" sz="2200" dirty="0" smtClean="0">
                <a:latin typeface="Arial"/>
                <a:cs typeface="Arial"/>
              </a:rPr>
              <a:t>$16 fee</a:t>
            </a:r>
          </a:p>
          <a:p>
            <a:pPr lvl="1"/>
            <a:r>
              <a:rPr lang="en-US" sz="2400" dirty="0" smtClean="0">
                <a:latin typeface="Arial"/>
                <a:cs typeface="Arial"/>
              </a:rPr>
              <a:t>Have completed USOC SafeSport Training</a:t>
            </a:r>
          </a:p>
          <a:p>
            <a:pPr lvl="2"/>
            <a:r>
              <a:rPr lang="en-US" sz="2200" dirty="0" smtClean="0">
                <a:latin typeface="Arial"/>
                <a:cs typeface="Arial"/>
              </a:rPr>
              <a:t>No cost; takes about 2 hours to complete</a:t>
            </a:r>
          </a:p>
          <a:p>
            <a:pPr lvl="2"/>
            <a:endParaRPr lang="en-US" sz="2200" dirty="0">
              <a:latin typeface="Arial"/>
              <a:cs typeface="Arial"/>
            </a:endParaRPr>
          </a:p>
          <a:p>
            <a:pPr marL="777240" lvl="2" indent="0" algn="ctr">
              <a:buNone/>
            </a:pPr>
            <a:r>
              <a:rPr lang="en-US" sz="2200" b="1" dirty="0" smtClean="0">
                <a:latin typeface="Arial"/>
                <a:cs typeface="Arial"/>
              </a:rPr>
              <a:t>The above applies to parents/guardians that want to assist their own children during official practices.</a:t>
            </a:r>
          </a:p>
        </p:txBody>
      </p:sp>
      <p:sp>
        <p:nvSpPr>
          <p:cNvPr id="4" name="Slide Number Placeholder 3"/>
          <p:cNvSpPr>
            <a:spLocks noGrp="1"/>
          </p:cNvSpPr>
          <p:nvPr>
            <p:ph type="sldNum" sz="quarter" idx="12"/>
          </p:nvPr>
        </p:nvSpPr>
        <p:spPr/>
        <p:txBody>
          <a:bodyPr/>
          <a:lstStyle/>
          <a:p>
            <a:fld id="{34452F5A-1E19-4F47-A5DD-CF3E6D8BC662}" type="slidenum">
              <a:rPr lang="en-US" smtClean="0"/>
              <a:t>5</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3934944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Impact"/>
                <a:cs typeface="Impact"/>
              </a:rPr>
              <a:t>Indoor  Team Leadership </a:t>
            </a:r>
            <a:endParaRPr lang="en-US" sz="4000" dirty="0">
              <a:latin typeface="Impact"/>
              <a:cs typeface="Impact"/>
            </a:endParaRPr>
          </a:p>
        </p:txBody>
      </p:sp>
      <p:sp>
        <p:nvSpPr>
          <p:cNvPr id="3" name="Content Placeholder 2"/>
          <p:cNvSpPr>
            <a:spLocks noGrp="1"/>
          </p:cNvSpPr>
          <p:nvPr>
            <p:ph idx="1"/>
          </p:nvPr>
        </p:nvSpPr>
        <p:spPr>
          <a:xfrm>
            <a:off x="300763" y="1253657"/>
            <a:ext cx="8163292" cy="5460007"/>
          </a:xfrm>
        </p:spPr>
        <p:txBody>
          <a:bodyPr>
            <a:normAutofit fontScale="70000" lnSpcReduction="20000"/>
          </a:bodyPr>
          <a:lstStyle/>
          <a:p>
            <a:pPr marL="280988" lvl="2" indent="-280988"/>
            <a:r>
              <a:rPr lang="en-US" sz="3700" dirty="0" smtClean="0">
                <a:latin typeface="Arial"/>
                <a:cs typeface="Arial"/>
              </a:rPr>
              <a:t>Stephanie Knab Aranda, Youth Team Director</a:t>
            </a:r>
          </a:p>
          <a:p>
            <a:pPr marL="427673" lvl="2" indent="-12700"/>
            <a:r>
              <a:rPr lang="en-US" sz="2800" dirty="0" smtClean="0">
                <a:latin typeface="Arial"/>
                <a:cs typeface="Arial"/>
                <a:hlinkClick r:id="rId2"/>
              </a:rPr>
              <a:t> youth@shockertrackclub.com</a:t>
            </a:r>
            <a:endParaRPr lang="en-US" sz="2800" dirty="0" smtClean="0">
              <a:latin typeface="Arial"/>
              <a:cs typeface="Arial"/>
            </a:endParaRPr>
          </a:p>
          <a:p>
            <a:pPr marL="427673" lvl="2" indent="-12700"/>
            <a:r>
              <a:rPr lang="en-US" sz="2800" dirty="0" smtClean="0">
                <a:latin typeface="Arial"/>
                <a:cs typeface="Arial"/>
              </a:rPr>
              <a:t> 315-751-6033</a:t>
            </a:r>
            <a:endParaRPr lang="en-US" sz="2800" dirty="0">
              <a:latin typeface="Arial"/>
              <a:cs typeface="Arial"/>
            </a:endParaRPr>
          </a:p>
          <a:p>
            <a:pPr marL="296863" indent="-296863"/>
            <a:r>
              <a:rPr lang="en-US" sz="3700" dirty="0" smtClean="0">
                <a:latin typeface="Arial"/>
                <a:cs typeface="Arial"/>
              </a:rPr>
              <a:t>Gilda Muci, Youth Team Operations</a:t>
            </a:r>
          </a:p>
          <a:p>
            <a:pPr marL="662940" lvl="2" indent="-247967"/>
            <a:r>
              <a:rPr lang="en-US" sz="2800" dirty="0" smtClean="0">
                <a:latin typeface="Arial"/>
                <a:cs typeface="Arial"/>
                <a:hlinkClick r:id="rId3"/>
              </a:rPr>
              <a:t>youthoperations@shockertrackclub.com</a:t>
            </a:r>
            <a:endParaRPr lang="en-US" sz="2800" dirty="0" smtClean="0">
              <a:latin typeface="Arial"/>
              <a:cs typeface="Arial"/>
            </a:endParaRPr>
          </a:p>
          <a:p>
            <a:pPr marL="662940" lvl="2" indent="-247967"/>
            <a:r>
              <a:rPr lang="en-US" sz="2800" dirty="0" smtClean="0">
                <a:latin typeface="Arial"/>
                <a:cs typeface="Arial"/>
              </a:rPr>
              <a:t>316-990-6824</a:t>
            </a:r>
          </a:p>
          <a:p>
            <a:pPr marL="247650" indent="-247650"/>
            <a:r>
              <a:rPr lang="en-US" sz="3700" dirty="0" smtClean="0">
                <a:latin typeface="Arial"/>
                <a:cs typeface="Arial"/>
              </a:rPr>
              <a:t>Anita Curtis, Youth Team Mom</a:t>
            </a:r>
          </a:p>
          <a:p>
            <a:pPr marL="544830" lvl="1" indent="-247650"/>
            <a:r>
              <a:rPr lang="en-US" sz="3000" dirty="0" smtClean="0">
                <a:latin typeface="Arial"/>
                <a:cs typeface="Arial"/>
                <a:hlinkClick r:id="rId4"/>
              </a:rPr>
              <a:t>teammom@shockertrackclub.com</a:t>
            </a:r>
            <a:endParaRPr lang="en-US" sz="3000" dirty="0" smtClean="0">
              <a:latin typeface="Arial"/>
              <a:cs typeface="Arial"/>
            </a:endParaRPr>
          </a:p>
          <a:p>
            <a:pPr marL="544830" lvl="1" indent="-247650"/>
            <a:r>
              <a:rPr lang="en-US" sz="3000" dirty="0" smtClean="0">
                <a:latin typeface="Arial"/>
                <a:cs typeface="Arial"/>
              </a:rPr>
              <a:t>620-253-2858</a:t>
            </a:r>
          </a:p>
          <a:p>
            <a:pPr marL="247650" indent="-247650"/>
            <a:r>
              <a:rPr lang="en-US" sz="3700" dirty="0" smtClean="0">
                <a:latin typeface="Arial"/>
                <a:cs typeface="Arial"/>
              </a:rPr>
              <a:t>Denis Fraizer, Head Pole Vault Coach</a:t>
            </a:r>
          </a:p>
          <a:p>
            <a:pPr marL="544830" lvl="1" indent="-247650"/>
            <a:r>
              <a:rPr lang="en-US" sz="3000" dirty="0" smtClean="0">
                <a:latin typeface="Arial"/>
                <a:cs typeface="Arial"/>
                <a:hlinkClick r:id="rId2"/>
              </a:rPr>
              <a:t>polevault@shockertrackclub.com</a:t>
            </a:r>
            <a:endParaRPr lang="en-US" sz="3000" dirty="0" smtClean="0">
              <a:latin typeface="Arial"/>
              <a:cs typeface="Arial"/>
            </a:endParaRPr>
          </a:p>
          <a:p>
            <a:pPr marL="544830" lvl="1" indent="-247650"/>
            <a:r>
              <a:rPr lang="en-US" sz="3000" dirty="0" smtClean="0">
                <a:latin typeface="Arial"/>
                <a:cs typeface="Arial"/>
              </a:rPr>
              <a:t>316-680-0852</a:t>
            </a:r>
          </a:p>
          <a:p>
            <a:pPr marL="247650" indent="-247650"/>
            <a:r>
              <a:rPr lang="en-US" sz="3700" dirty="0" smtClean="0">
                <a:latin typeface="Arial"/>
                <a:cs typeface="Arial"/>
              </a:rPr>
              <a:t>Darren Muci, President</a:t>
            </a:r>
          </a:p>
          <a:p>
            <a:pPr marL="544830" lvl="1" indent="-247650"/>
            <a:r>
              <a:rPr lang="en-US" sz="3000" dirty="0" smtClean="0">
                <a:latin typeface="Arial"/>
                <a:cs typeface="Arial"/>
                <a:hlinkClick r:id="rId5"/>
              </a:rPr>
              <a:t>president@shockertrackclub.com</a:t>
            </a:r>
            <a:endParaRPr lang="en-US" sz="3000" dirty="0" smtClean="0">
              <a:latin typeface="Arial"/>
              <a:cs typeface="Arial"/>
            </a:endParaRPr>
          </a:p>
          <a:p>
            <a:pPr marL="544830" lvl="1" indent="-247650"/>
            <a:r>
              <a:rPr lang="en-US" sz="3000" dirty="0" smtClean="0">
                <a:latin typeface="Arial"/>
                <a:cs typeface="Arial"/>
              </a:rPr>
              <a:t>316-993-6824</a:t>
            </a:r>
          </a:p>
          <a:p>
            <a:pPr marL="0" lvl="1" indent="-365760"/>
            <a:endParaRPr lang="en-US" sz="3200" dirty="0">
              <a:latin typeface="Arial"/>
              <a:cs typeface="Arial"/>
            </a:endParaRPr>
          </a:p>
          <a:p>
            <a:pPr marL="297180" lvl="1" indent="-247967"/>
            <a:endParaRPr lang="en-US" sz="30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6</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6">
            <a:extLst>
              <a:ext uri="{28A0092B-C50C-407E-A947-70E740481C1C}">
                <a14:useLocalDpi xmlns:a14="http://schemas.microsoft.com/office/drawing/2010/main" val="0"/>
              </a:ext>
            </a:extLst>
          </a:blip>
          <a:srcRect/>
          <a:stretch>
            <a:fillRect/>
          </a:stretch>
        </p:blipFill>
        <p:spPr bwMode="auto">
          <a:xfrm>
            <a:off x="6906187" y="5030258"/>
            <a:ext cx="1557868" cy="1421342"/>
          </a:xfrm>
          <a:prstGeom prst="rect">
            <a:avLst/>
          </a:prstGeom>
          <a:noFill/>
          <a:ln>
            <a:noFill/>
          </a:ln>
        </p:spPr>
      </p:pic>
    </p:spTree>
    <p:extLst>
      <p:ext uri="{BB962C8B-B14F-4D97-AF65-F5344CB8AC3E}">
        <p14:creationId xmlns:p14="http://schemas.microsoft.com/office/powerpoint/2010/main" val="4030321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909" y="274638"/>
            <a:ext cx="8464054" cy="1143000"/>
          </a:xfrm>
        </p:spPr>
        <p:txBody>
          <a:bodyPr/>
          <a:lstStyle/>
          <a:p>
            <a:r>
              <a:rPr lang="en-US" dirty="0" smtClean="0">
                <a:latin typeface="Impact"/>
                <a:cs typeface="Impact"/>
              </a:rPr>
              <a:t>Indoor Track &amp; Field Team Coaches </a:t>
            </a:r>
            <a:endParaRPr lang="en-US" dirty="0">
              <a:latin typeface="Impact"/>
              <a:cs typeface="Impact"/>
            </a:endParaRPr>
          </a:p>
        </p:txBody>
      </p:sp>
      <p:sp>
        <p:nvSpPr>
          <p:cNvPr id="3" name="Content Placeholder 2"/>
          <p:cNvSpPr>
            <a:spLocks noGrp="1"/>
          </p:cNvSpPr>
          <p:nvPr>
            <p:ph idx="1"/>
          </p:nvPr>
        </p:nvSpPr>
        <p:spPr>
          <a:xfrm>
            <a:off x="457199" y="1417638"/>
            <a:ext cx="7823821" cy="4983162"/>
          </a:xfrm>
        </p:spPr>
        <p:txBody>
          <a:bodyPr>
            <a:normAutofit/>
          </a:bodyPr>
          <a:lstStyle/>
          <a:p>
            <a:r>
              <a:rPr lang="en-US" sz="2800" dirty="0">
                <a:latin typeface="Arial"/>
                <a:cs typeface="Arial"/>
              </a:rPr>
              <a:t>Patric Jackson</a:t>
            </a:r>
            <a:r>
              <a:rPr lang="en-US" sz="2800" dirty="0">
                <a:solidFill>
                  <a:srgbClr val="FF0000"/>
                </a:solidFill>
                <a:latin typeface="Arial"/>
                <a:cs typeface="Arial"/>
              </a:rPr>
              <a:t>	</a:t>
            </a:r>
            <a:r>
              <a:rPr lang="en-US" sz="2800" dirty="0">
                <a:latin typeface="Arial"/>
                <a:cs typeface="Arial"/>
              </a:rPr>
              <a:t>		</a:t>
            </a:r>
            <a:r>
              <a:rPr lang="en-US" sz="2800" dirty="0" smtClean="0">
                <a:latin typeface="Arial"/>
                <a:cs typeface="Arial"/>
              </a:rPr>
              <a:t>Multi</a:t>
            </a:r>
            <a:r>
              <a:rPr lang="en-US" sz="2800" dirty="0">
                <a:latin typeface="Arial"/>
                <a:cs typeface="Arial"/>
              </a:rPr>
              <a:t> </a:t>
            </a:r>
            <a:r>
              <a:rPr lang="en-US" sz="2800" dirty="0" smtClean="0">
                <a:latin typeface="Arial"/>
                <a:cs typeface="Arial"/>
              </a:rPr>
              <a:t>Events Coach</a:t>
            </a:r>
          </a:p>
          <a:p>
            <a:r>
              <a:rPr lang="en-US" sz="2800" dirty="0" smtClean="0">
                <a:latin typeface="Arial"/>
                <a:cs typeface="Arial"/>
              </a:rPr>
              <a:t>Chelsea </a:t>
            </a:r>
            <a:r>
              <a:rPr lang="en-US" sz="2800" dirty="0">
                <a:latin typeface="Arial"/>
                <a:cs typeface="Arial"/>
              </a:rPr>
              <a:t>Baker			HJ &amp; </a:t>
            </a:r>
            <a:r>
              <a:rPr lang="en-US" sz="2800" dirty="0" smtClean="0">
                <a:latin typeface="Arial"/>
                <a:cs typeface="Arial"/>
              </a:rPr>
              <a:t>Hurdles</a:t>
            </a:r>
          </a:p>
          <a:p>
            <a:r>
              <a:rPr lang="en-US" sz="2800" dirty="0" smtClean="0">
                <a:latin typeface="Arial"/>
                <a:cs typeface="Arial"/>
              </a:rPr>
              <a:t>Meghan </a:t>
            </a:r>
            <a:r>
              <a:rPr lang="en-US" sz="2800" dirty="0">
                <a:latin typeface="Arial"/>
                <a:cs typeface="Arial"/>
              </a:rPr>
              <a:t>Holmes		Horizontal Jumps</a:t>
            </a:r>
          </a:p>
          <a:p>
            <a:r>
              <a:rPr lang="en-US" sz="2800" dirty="0" smtClean="0">
                <a:latin typeface="Arial"/>
                <a:cs typeface="Arial"/>
              </a:rPr>
              <a:t>Tonya Nero</a:t>
            </a:r>
            <a:r>
              <a:rPr lang="en-US" sz="2800" dirty="0">
                <a:latin typeface="Arial"/>
                <a:cs typeface="Arial"/>
              </a:rPr>
              <a:t>		</a:t>
            </a:r>
            <a:r>
              <a:rPr lang="en-US" sz="2800" dirty="0" smtClean="0">
                <a:latin typeface="Arial"/>
                <a:cs typeface="Arial"/>
              </a:rPr>
              <a:t>	Distance</a:t>
            </a:r>
            <a:endParaRPr lang="en-US" sz="2800" dirty="0">
              <a:latin typeface="Arial"/>
              <a:cs typeface="Arial"/>
            </a:endParaRPr>
          </a:p>
          <a:p>
            <a:r>
              <a:rPr lang="en-US" sz="2800" dirty="0">
                <a:latin typeface="Arial"/>
                <a:cs typeface="Arial"/>
              </a:rPr>
              <a:t>Alex Muci			Fitness &amp; </a:t>
            </a:r>
            <a:r>
              <a:rPr lang="en-US" sz="2800" dirty="0" smtClean="0">
                <a:latin typeface="Arial"/>
                <a:cs typeface="Arial"/>
              </a:rPr>
              <a:t>Sprints</a:t>
            </a:r>
          </a:p>
          <a:p>
            <a:r>
              <a:rPr lang="en-US" sz="2800" dirty="0" smtClean="0">
                <a:latin typeface="Arial"/>
                <a:cs typeface="Arial"/>
              </a:rPr>
              <a:t>Krisha Parmar			Throws &amp; Fitness</a:t>
            </a:r>
          </a:p>
          <a:p>
            <a:pPr marL="114300" indent="0">
              <a:buNone/>
            </a:pPr>
            <a:endParaRPr lang="en-US" sz="28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7</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906187" y="5509494"/>
            <a:ext cx="1077030" cy="942106"/>
          </a:xfrm>
          <a:prstGeom prst="rect">
            <a:avLst/>
          </a:prstGeom>
          <a:noFill/>
          <a:ln>
            <a:noFill/>
          </a:ln>
        </p:spPr>
      </p:pic>
      <p:sp>
        <p:nvSpPr>
          <p:cNvPr id="6" name="TextBox 5"/>
          <p:cNvSpPr txBox="1"/>
          <p:nvPr/>
        </p:nvSpPr>
        <p:spPr>
          <a:xfrm>
            <a:off x="10803734" y="4239341"/>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62913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006856" cy="1143000"/>
          </a:xfrm>
        </p:spPr>
        <p:txBody>
          <a:bodyPr/>
          <a:lstStyle/>
          <a:p>
            <a:r>
              <a:rPr lang="en-US" dirty="0" smtClean="0">
                <a:latin typeface="Impact"/>
                <a:cs typeface="Impact"/>
              </a:rPr>
              <a:t>Indoor Pole Vault Coaches </a:t>
            </a:r>
            <a:endParaRPr lang="en-US" dirty="0">
              <a:latin typeface="Impact"/>
              <a:cs typeface="Impact"/>
            </a:endParaRPr>
          </a:p>
        </p:txBody>
      </p:sp>
      <p:sp>
        <p:nvSpPr>
          <p:cNvPr id="3" name="Content Placeholder 2"/>
          <p:cNvSpPr>
            <a:spLocks noGrp="1"/>
          </p:cNvSpPr>
          <p:nvPr>
            <p:ph idx="1"/>
          </p:nvPr>
        </p:nvSpPr>
        <p:spPr>
          <a:xfrm>
            <a:off x="457199" y="1417638"/>
            <a:ext cx="7823821" cy="4983162"/>
          </a:xfrm>
        </p:spPr>
        <p:txBody>
          <a:bodyPr>
            <a:normAutofit/>
          </a:bodyPr>
          <a:lstStyle/>
          <a:p>
            <a:r>
              <a:rPr lang="en-US" sz="2800" dirty="0" smtClean="0">
                <a:latin typeface="Arial"/>
                <a:cs typeface="Arial"/>
              </a:rPr>
              <a:t>Denis Fraizer			Head Coach</a:t>
            </a:r>
          </a:p>
          <a:p>
            <a:r>
              <a:rPr lang="en-US" sz="2800" dirty="0" smtClean="0">
                <a:latin typeface="Arial"/>
                <a:cs typeface="Arial"/>
              </a:rPr>
              <a:t>Tyler Knight			Assistant Head</a:t>
            </a:r>
          </a:p>
          <a:p>
            <a:r>
              <a:rPr lang="en-US" sz="2800" dirty="0" smtClean="0">
                <a:latin typeface="Arial"/>
                <a:cs typeface="Arial"/>
              </a:rPr>
              <a:t>Jaimie Bookout		Assistant Coach</a:t>
            </a:r>
          </a:p>
          <a:p>
            <a:r>
              <a:rPr lang="en-US" sz="2800" dirty="0" smtClean="0">
                <a:latin typeface="Arial"/>
                <a:cs typeface="Arial"/>
              </a:rPr>
              <a:t>Andrew Brown			Assistant Coach</a:t>
            </a:r>
          </a:p>
          <a:p>
            <a:r>
              <a:rPr lang="en-US" sz="2800" dirty="0" smtClean="0">
                <a:latin typeface="Arial"/>
                <a:cs typeface="Arial"/>
              </a:rPr>
              <a:t>Tina Clausen			Assistant Coach</a:t>
            </a:r>
          </a:p>
          <a:p>
            <a:r>
              <a:rPr lang="en-US" sz="2800" dirty="0" smtClean="0">
                <a:latin typeface="Arial"/>
                <a:cs typeface="Arial"/>
              </a:rPr>
              <a:t>Mike Bailey			Assistant Coach</a:t>
            </a:r>
          </a:p>
          <a:p>
            <a:endParaRPr lang="en-US" sz="2800" dirty="0">
              <a:latin typeface="Arial"/>
              <a:cs typeface="Arial"/>
            </a:endParaRPr>
          </a:p>
          <a:p>
            <a:endParaRPr lang="en-US" sz="2800" dirty="0" smtClean="0">
              <a:latin typeface="Arial"/>
              <a:cs typeface="Arial"/>
            </a:endParaRPr>
          </a:p>
        </p:txBody>
      </p:sp>
      <p:sp>
        <p:nvSpPr>
          <p:cNvPr id="4" name="Slide Number Placeholder 3"/>
          <p:cNvSpPr>
            <a:spLocks noGrp="1"/>
          </p:cNvSpPr>
          <p:nvPr>
            <p:ph type="sldNum" sz="quarter" idx="12"/>
          </p:nvPr>
        </p:nvSpPr>
        <p:spPr/>
        <p:txBody>
          <a:bodyPr/>
          <a:lstStyle/>
          <a:p>
            <a:fld id="{34452F5A-1E19-4F47-A5DD-CF3E6D8BC662}" type="slidenum">
              <a:rPr lang="en-US" smtClean="0"/>
              <a:t>8</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6906187" y="5030258"/>
            <a:ext cx="1557868" cy="1421342"/>
          </a:xfrm>
          <a:prstGeom prst="rect">
            <a:avLst/>
          </a:prstGeom>
          <a:noFill/>
          <a:ln>
            <a:noFill/>
          </a:ln>
        </p:spPr>
      </p:pic>
    </p:spTree>
    <p:extLst>
      <p:ext uri="{BB962C8B-B14F-4D97-AF65-F5344CB8AC3E}">
        <p14:creationId xmlns:p14="http://schemas.microsoft.com/office/powerpoint/2010/main" val="2416267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Fee Structure – Track &amp; Field</a:t>
            </a:r>
            <a:endParaRPr lang="en-US" dirty="0">
              <a:latin typeface="Impact"/>
              <a:cs typeface="Impact"/>
            </a:endParaRPr>
          </a:p>
        </p:txBody>
      </p:sp>
      <p:sp>
        <p:nvSpPr>
          <p:cNvPr id="3" name="Content Placeholder 2"/>
          <p:cNvSpPr>
            <a:spLocks noGrp="1"/>
          </p:cNvSpPr>
          <p:nvPr>
            <p:ph idx="1"/>
          </p:nvPr>
        </p:nvSpPr>
        <p:spPr>
          <a:xfrm>
            <a:off x="137310" y="1105199"/>
            <a:ext cx="8270087" cy="5752802"/>
          </a:xfrm>
        </p:spPr>
        <p:txBody>
          <a:bodyPr>
            <a:normAutofit/>
          </a:bodyPr>
          <a:lstStyle/>
          <a:p>
            <a:r>
              <a:rPr lang="en-US" sz="2800" b="1" dirty="0">
                <a:latin typeface="Arial"/>
                <a:cs typeface="Arial"/>
              </a:rPr>
              <a:t>Ages 5 through 18</a:t>
            </a:r>
          </a:p>
          <a:p>
            <a:r>
              <a:rPr lang="en-US" sz="2800" b="1" dirty="0" smtClean="0">
                <a:latin typeface="Arial"/>
                <a:cs typeface="Arial"/>
              </a:rPr>
              <a:t>Join in October for $150 -- </a:t>
            </a:r>
            <a:r>
              <a:rPr lang="en-US" sz="2600" b="1" dirty="0" smtClean="0">
                <a:latin typeface="Arial"/>
                <a:cs typeface="Arial"/>
              </a:rPr>
              <a:t>Fee includes:</a:t>
            </a:r>
          </a:p>
          <a:p>
            <a:pPr lvl="2"/>
            <a:r>
              <a:rPr lang="en-US" sz="2400" dirty="0" smtClean="0">
                <a:latin typeface="Arial"/>
                <a:cs typeface="Arial"/>
              </a:rPr>
              <a:t>Coaching/Practice Time at Wichita State University Heskett Center</a:t>
            </a:r>
          </a:p>
          <a:p>
            <a:pPr lvl="2"/>
            <a:r>
              <a:rPr lang="en-US" sz="2400" dirty="0" smtClean="0">
                <a:latin typeface="Arial"/>
                <a:cs typeface="Arial"/>
              </a:rPr>
              <a:t>All indoor events except for Pole Vault</a:t>
            </a:r>
          </a:p>
          <a:p>
            <a:pPr lvl="2"/>
            <a:r>
              <a:rPr lang="en-US" sz="2400" dirty="0" smtClean="0">
                <a:latin typeface="Arial"/>
                <a:cs typeface="Arial"/>
              </a:rPr>
              <a:t>Mondays and Wednesdays from 630p to 800p</a:t>
            </a:r>
          </a:p>
          <a:p>
            <a:pPr lvl="2"/>
            <a:r>
              <a:rPr lang="en-US" sz="2400" dirty="0" smtClean="0">
                <a:latin typeface="Arial"/>
                <a:cs typeface="Arial"/>
              </a:rPr>
              <a:t>October 1, 2018 through February 20, 2019</a:t>
            </a:r>
          </a:p>
          <a:p>
            <a:pPr lvl="2"/>
            <a:r>
              <a:rPr lang="en-US" sz="2400" dirty="0" smtClean="0">
                <a:latin typeface="Arial"/>
                <a:cs typeface="Arial"/>
              </a:rPr>
              <a:t>39 total practices</a:t>
            </a:r>
          </a:p>
          <a:p>
            <a:pPr lvl="2"/>
            <a:r>
              <a:rPr lang="en-US" sz="2400" dirty="0">
                <a:latin typeface="Arial"/>
                <a:cs typeface="Arial"/>
              </a:rPr>
              <a:t>T</a:t>
            </a:r>
            <a:r>
              <a:rPr lang="en-US" sz="2400" dirty="0" smtClean="0">
                <a:latin typeface="Arial"/>
                <a:cs typeface="Arial"/>
              </a:rPr>
              <a:t>eam </a:t>
            </a:r>
            <a:r>
              <a:rPr lang="en-US" sz="2400" dirty="0" smtClean="0">
                <a:latin typeface="Arial"/>
                <a:cs typeface="Arial"/>
              </a:rPr>
              <a:t>T-shirt, </a:t>
            </a:r>
            <a:r>
              <a:rPr lang="en-US" sz="2400" dirty="0" smtClean="0">
                <a:latin typeface="Arial"/>
                <a:cs typeface="Arial"/>
              </a:rPr>
              <a:t>Jersey, Gear Bag and Wristband.</a:t>
            </a:r>
          </a:p>
          <a:p>
            <a:pPr lvl="2"/>
            <a:r>
              <a:rPr lang="en-US" sz="2400" dirty="0" smtClean="0">
                <a:latin typeface="Arial"/>
                <a:cs typeface="Arial"/>
              </a:rPr>
              <a:t>Free Participation in STC Butterworth Indoor Meet</a:t>
            </a:r>
          </a:p>
          <a:p>
            <a:pPr lvl="2"/>
            <a:r>
              <a:rPr lang="en-US" sz="2400" dirty="0" smtClean="0">
                <a:solidFill>
                  <a:srgbClr val="0000FF"/>
                </a:solidFill>
                <a:latin typeface="Arial"/>
                <a:cs typeface="Arial"/>
              </a:rPr>
              <a:t>Joiner fees for November = $140, December = $130, January = $120, and February = $110</a:t>
            </a:r>
          </a:p>
          <a:p>
            <a:pPr marL="777240" lvl="2" indent="0">
              <a:buNone/>
            </a:pPr>
            <a:endParaRPr lang="en-US" sz="2400" dirty="0" smtClean="0">
              <a:latin typeface="Arial"/>
              <a:cs typeface="Arial"/>
            </a:endParaRPr>
          </a:p>
          <a:p>
            <a:endParaRPr lang="en-US" dirty="0" smtClean="0">
              <a:latin typeface="Arial"/>
              <a:cs typeface="Arial"/>
            </a:endParaRPr>
          </a:p>
          <a:p>
            <a:pPr lvl="2"/>
            <a:endParaRPr lang="en-US" dirty="0" smtClean="0">
              <a:latin typeface="Arial"/>
              <a:cs typeface="Arial"/>
            </a:endParaRPr>
          </a:p>
          <a:p>
            <a:pPr lvl="1"/>
            <a:endParaRPr lang="en-US" dirty="0"/>
          </a:p>
        </p:txBody>
      </p:sp>
      <p:sp>
        <p:nvSpPr>
          <p:cNvPr id="4" name="Slide Number Placeholder 3"/>
          <p:cNvSpPr>
            <a:spLocks noGrp="1"/>
          </p:cNvSpPr>
          <p:nvPr>
            <p:ph type="sldNum" sz="quarter" idx="12"/>
          </p:nvPr>
        </p:nvSpPr>
        <p:spPr/>
        <p:txBody>
          <a:bodyPr/>
          <a:lstStyle/>
          <a:p>
            <a:fld id="{34452F5A-1E19-4F47-A5DD-CF3E6D8BC662}" type="slidenum">
              <a:rPr lang="en-US" smtClean="0"/>
              <a:t>9</a:t>
            </a:fld>
            <a:endParaRPr lang="en-US" dirty="0"/>
          </a:p>
        </p:txBody>
      </p:sp>
      <p:pic>
        <p:nvPicPr>
          <p:cNvPr id="5" name="Picture 4" descr="Description: Description: Description: Description: Description: Description: Description: Description: Description: Description: STC Logo Black-Yellow-White"/>
          <p:cNvPicPr/>
          <p:nvPr/>
        </p:nvPicPr>
        <p:blipFill>
          <a:blip r:embed="rId2">
            <a:extLst>
              <a:ext uri="{28A0092B-C50C-407E-A947-70E740481C1C}">
                <a14:useLocalDpi xmlns:a14="http://schemas.microsoft.com/office/drawing/2010/main" val="0"/>
              </a:ext>
            </a:extLst>
          </a:blip>
          <a:srcRect/>
          <a:stretch>
            <a:fillRect/>
          </a:stretch>
        </p:blipFill>
        <p:spPr bwMode="auto">
          <a:xfrm>
            <a:off x="7222064" y="160211"/>
            <a:ext cx="1185333" cy="1062694"/>
          </a:xfrm>
          <a:prstGeom prst="rect">
            <a:avLst/>
          </a:prstGeom>
          <a:noFill/>
          <a:ln>
            <a:noFill/>
          </a:ln>
        </p:spPr>
      </p:pic>
    </p:spTree>
    <p:extLst>
      <p:ext uri="{BB962C8B-B14F-4D97-AF65-F5344CB8AC3E}">
        <p14:creationId xmlns:p14="http://schemas.microsoft.com/office/powerpoint/2010/main" val="791904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7891</TotalTime>
  <Words>1992</Words>
  <Application>Microsoft Macintosh PowerPoint</Application>
  <PresentationFormat>On-screen Show (4:3)</PresentationFormat>
  <Paragraphs>425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Adjacency</vt:lpstr>
      <vt:lpstr>Shocker Track Club</vt:lpstr>
      <vt:lpstr>SHOCKER TRACK CLUB</vt:lpstr>
      <vt:lpstr>Youth Team – Mission</vt:lpstr>
      <vt:lpstr>Youth Team – Overview</vt:lpstr>
      <vt:lpstr>Leaders and Coaches</vt:lpstr>
      <vt:lpstr>Indoor  Team Leadership </vt:lpstr>
      <vt:lpstr>Indoor Track &amp; Field Team Coaches </vt:lpstr>
      <vt:lpstr>Indoor Pole Vault Coaches </vt:lpstr>
      <vt:lpstr>Fee Structure – Track &amp; Field</vt:lpstr>
      <vt:lpstr>T&amp;F Registration Fee Structure</vt:lpstr>
      <vt:lpstr>Fee Structure – Pole Vault</vt:lpstr>
      <vt:lpstr>PV Registration Fee Structure</vt:lpstr>
      <vt:lpstr>Youth Track &amp; Field Meets</vt:lpstr>
      <vt:lpstr>National Pole Vault Summit</vt:lpstr>
      <vt:lpstr>Apparel and Gear</vt:lpstr>
      <vt:lpstr>Coaching Philosophy</vt:lpstr>
      <vt:lpstr>Practice Philosophy</vt:lpstr>
      <vt:lpstr>Practices Look Like ….</vt:lpstr>
      <vt:lpstr>Communication Methods</vt:lpstr>
      <vt:lpstr>How to Register …</vt:lpstr>
      <vt:lpstr>Questions</vt:lpstr>
      <vt:lpstr>USATF Youth Membership</vt:lpstr>
      <vt:lpstr>USATF Membership Benefits</vt:lpstr>
      <vt:lpstr>Sportsmanship</vt:lpstr>
      <vt:lpstr>Parents/Guardians</vt:lpstr>
      <vt:lpstr>Parents at Practices</vt:lpstr>
      <vt:lpstr>To The Future….</vt:lpstr>
      <vt:lpstr>Questions</vt:lpstr>
      <vt:lpstr>Shocker Track Club</vt:lpstr>
      <vt:lpstr>What STC Does …</vt:lpstr>
      <vt:lpstr>STC Organizational Structure</vt:lpstr>
      <vt:lpstr>STC Board of Directors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Shocker Track Club</dc:title>
  <dc:creator>Darren Muci</dc:creator>
  <cp:lastModifiedBy>Darren Muci</cp:lastModifiedBy>
  <cp:revision>68</cp:revision>
  <cp:lastPrinted>2018-09-16T18:53:45Z</cp:lastPrinted>
  <dcterms:created xsi:type="dcterms:W3CDTF">2018-08-17T20:41:46Z</dcterms:created>
  <dcterms:modified xsi:type="dcterms:W3CDTF">2018-09-25T03:04:51Z</dcterms:modified>
</cp:coreProperties>
</file>