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71" r:id="rId4"/>
    <p:sldId id="259" r:id="rId5"/>
    <p:sldId id="270" r:id="rId6"/>
    <p:sldId id="283" r:id="rId7"/>
    <p:sldId id="265" r:id="rId8"/>
    <p:sldId id="269" r:id="rId9"/>
    <p:sldId id="267" r:id="rId10"/>
    <p:sldId id="268" r:id="rId11"/>
    <p:sldId id="264" r:id="rId12"/>
    <p:sldId id="289" r:id="rId13"/>
    <p:sldId id="290" r:id="rId14"/>
    <p:sldId id="280" r:id="rId15"/>
    <p:sldId id="281" r:id="rId16"/>
    <p:sldId id="272" r:id="rId17"/>
    <p:sldId id="273" r:id="rId18"/>
    <p:sldId id="282" r:id="rId19"/>
    <p:sldId id="284" r:id="rId20"/>
    <p:sldId id="278" r:id="rId21"/>
    <p:sldId id="285" r:id="rId22"/>
    <p:sldId id="279" r:id="rId23"/>
    <p:sldId id="286" r:id="rId24"/>
    <p:sldId id="287" r:id="rId25"/>
    <p:sldId id="276" r:id="rId26"/>
    <p:sldId id="274" r:id="rId27"/>
    <p:sldId id="275" r:id="rId28"/>
    <p:sldId id="277" r:id="rId29"/>
    <p:sldId id="292" r:id="rId30"/>
    <p:sldId id="305" r:id="rId31"/>
    <p:sldId id="301" r:id="rId32"/>
    <p:sldId id="306" r:id="rId33"/>
    <p:sldId id="296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E34BD-51F9-D64F-B0CF-38FF9DC1C882}" type="doc">
      <dgm:prSet loTypeId="urn:microsoft.com/office/officeart/2005/8/layout/orgChar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E5DFB7-8360-2D40-98D5-3B452AD99E8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Board of Directors</a:t>
          </a:r>
          <a:endParaRPr lang="en-US" sz="1600" dirty="0">
            <a:solidFill>
              <a:schemeClr val="tx1"/>
            </a:solidFill>
          </a:endParaRPr>
        </a:p>
      </dgm:t>
    </dgm:pt>
    <dgm:pt modelId="{72795B18-D8CE-4849-8A83-BAAAD86C3417}" type="parTrans" cxnId="{1C1C7983-BD11-784E-9DF3-81FE452B5C10}">
      <dgm:prSet/>
      <dgm:spPr/>
      <dgm:t>
        <a:bodyPr/>
        <a:lstStyle/>
        <a:p>
          <a:endParaRPr lang="en-US"/>
        </a:p>
      </dgm:t>
    </dgm:pt>
    <dgm:pt modelId="{8E73C3DD-12D2-2B46-B3F1-01BB86C597B7}" type="sibTrans" cxnId="{1C1C7983-BD11-784E-9DF3-81FE452B5C10}">
      <dgm:prSet/>
      <dgm:spPr/>
      <dgm:t>
        <a:bodyPr/>
        <a:lstStyle/>
        <a:p>
          <a:endParaRPr lang="en-US"/>
        </a:p>
      </dgm:t>
    </dgm:pt>
    <dgm:pt modelId="{518CAD39-7327-9A4D-8FB7-AFD9710D7654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Executive Committee</a:t>
          </a:r>
          <a:endParaRPr lang="en-US" dirty="0">
            <a:solidFill>
              <a:srgbClr val="3366FF"/>
            </a:solidFill>
          </a:endParaRPr>
        </a:p>
      </dgm:t>
    </dgm:pt>
    <dgm:pt modelId="{B071B4DB-8BCB-264E-A4B2-BE40870BB6E4}" type="parTrans" cxnId="{2F9A05FA-C5E6-1F44-BB2D-2A534DD0A5DF}">
      <dgm:prSet/>
      <dgm:spPr/>
      <dgm:t>
        <a:bodyPr/>
        <a:lstStyle/>
        <a:p>
          <a:endParaRPr lang="en-US"/>
        </a:p>
      </dgm:t>
    </dgm:pt>
    <dgm:pt modelId="{0E75109C-EE07-2A41-A015-BB1F0F18AB49}" type="sibTrans" cxnId="{2F9A05FA-C5E6-1F44-BB2D-2A534DD0A5DF}">
      <dgm:prSet/>
      <dgm:spPr/>
      <dgm:t>
        <a:bodyPr/>
        <a:lstStyle/>
        <a:p>
          <a:endParaRPr lang="en-US"/>
        </a:p>
      </dgm:t>
    </dgm:pt>
    <dgm:pt modelId="{67109F37-A960-4A44-A3C1-DC508A28D87E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Elite Team</a:t>
          </a:r>
          <a:endParaRPr lang="en-US" dirty="0">
            <a:solidFill>
              <a:srgbClr val="008000"/>
            </a:solidFill>
          </a:endParaRPr>
        </a:p>
      </dgm:t>
    </dgm:pt>
    <dgm:pt modelId="{06DF98FA-ADF3-2449-B181-6C32D71AC476}" type="parTrans" cxnId="{9BD7092C-4E2F-4741-A70F-09CA2B2BB7D8}">
      <dgm:prSet/>
      <dgm:spPr/>
      <dgm:t>
        <a:bodyPr/>
        <a:lstStyle/>
        <a:p>
          <a:endParaRPr lang="en-US"/>
        </a:p>
      </dgm:t>
    </dgm:pt>
    <dgm:pt modelId="{06CC143B-01A5-8843-B4F5-DBE09C184F61}" type="sibTrans" cxnId="{9BD7092C-4E2F-4741-A70F-09CA2B2BB7D8}">
      <dgm:prSet/>
      <dgm:spPr/>
      <dgm:t>
        <a:bodyPr/>
        <a:lstStyle/>
        <a:p>
          <a:endParaRPr lang="en-US"/>
        </a:p>
      </dgm:t>
    </dgm:pt>
    <dgm:pt modelId="{EDFB0CF6-6E2F-464A-AA55-D4BC3C4915BF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Masters/Open Team</a:t>
          </a:r>
          <a:endParaRPr lang="en-US" dirty="0">
            <a:solidFill>
              <a:srgbClr val="008000"/>
            </a:solidFill>
          </a:endParaRPr>
        </a:p>
      </dgm:t>
    </dgm:pt>
    <dgm:pt modelId="{AC9BBAF5-00B6-9C44-98B9-E9D683FFD790}" type="parTrans" cxnId="{35750035-FB79-2D47-9906-E66951D0AA33}">
      <dgm:prSet/>
      <dgm:spPr/>
      <dgm:t>
        <a:bodyPr/>
        <a:lstStyle/>
        <a:p>
          <a:endParaRPr lang="en-US"/>
        </a:p>
      </dgm:t>
    </dgm:pt>
    <dgm:pt modelId="{FA201C6A-B516-C243-B08C-3C2BC483D237}" type="sibTrans" cxnId="{35750035-FB79-2D47-9906-E66951D0AA33}">
      <dgm:prSet/>
      <dgm:spPr/>
      <dgm:t>
        <a:bodyPr/>
        <a:lstStyle/>
        <a:p>
          <a:endParaRPr lang="en-US"/>
        </a:p>
      </dgm:t>
    </dgm:pt>
    <dgm:pt modelId="{944C9572-CC6A-C549-9019-E2F1A64AF41E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Youth Team</a:t>
          </a:r>
          <a:endParaRPr lang="en-US" dirty="0">
            <a:solidFill>
              <a:srgbClr val="008000"/>
            </a:solidFill>
          </a:endParaRPr>
        </a:p>
      </dgm:t>
    </dgm:pt>
    <dgm:pt modelId="{2C5EF451-8E43-9144-8132-AF165E0178B6}" type="parTrans" cxnId="{B9C756FD-9065-8748-A6CA-24E3A5837400}">
      <dgm:prSet/>
      <dgm:spPr/>
      <dgm:t>
        <a:bodyPr/>
        <a:lstStyle/>
        <a:p>
          <a:endParaRPr lang="en-US"/>
        </a:p>
      </dgm:t>
    </dgm:pt>
    <dgm:pt modelId="{0E304C5E-306C-AC44-8388-9EE74535D99D}" type="sibTrans" cxnId="{B9C756FD-9065-8748-A6CA-24E3A5837400}">
      <dgm:prSet/>
      <dgm:spPr/>
      <dgm:t>
        <a:bodyPr/>
        <a:lstStyle/>
        <a:p>
          <a:endParaRPr lang="en-US"/>
        </a:p>
      </dgm:t>
    </dgm:pt>
    <dgm:pt modelId="{2450860A-4292-ED41-8D70-5EFEF9FAC413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Officials/Volunteers</a:t>
          </a:r>
          <a:endParaRPr lang="en-US" dirty="0">
            <a:solidFill>
              <a:srgbClr val="008000"/>
            </a:solidFill>
          </a:endParaRPr>
        </a:p>
      </dgm:t>
    </dgm:pt>
    <dgm:pt modelId="{37763077-AD62-0548-8FD1-7DBEB45B093A}" type="parTrans" cxnId="{41FF2E26-99F6-B643-ACE6-1EE0C366A597}">
      <dgm:prSet/>
      <dgm:spPr/>
      <dgm:t>
        <a:bodyPr/>
        <a:lstStyle/>
        <a:p>
          <a:endParaRPr lang="en-US"/>
        </a:p>
      </dgm:t>
    </dgm:pt>
    <dgm:pt modelId="{75E1D1D0-1D27-2E40-9431-D6DF4A370B20}" type="sibTrans" cxnId="{41FF2E26-99F6-B643-ACE6-1EE0C366A597}">
      <dgm:prSet/>
      <dgm:spPr/>
      <dgm:t>
        <a:bodyPr/>
        <a:lstStyle/>
        <a:p>
          <a:endParaRPr lang="en-US"/>
        </a:p>
      </dgm:t>
    </dgm:pt>
    <dgm:pt modelId="{A2523454-7C28-5545-A1C0-589E2118F956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Finance</a:t>
          </a:r>
          <a:endParaRPr lang="en-US" dirty="0">
            <a:solidFill>
              <a:srgbClr val="3366FF"/>
            </a:solidFill>
          </a:endParaRPr>
        </a:p>
      </dgm:t>
    </dgm:pt>
    <dgm:pt modelId="{16DD195D-AFBE-E840-83AB-8D194E9E5857}" type="parTrans" cxnId="{5640D80C-0FF1-4148-9D8B-98635756E065}">
      <dgm:prSet/>
      <dgm:spPr/>
      <dgm:t>
        <a:bodyPr/>
        <a:lstStyle/>
        <a:p>
          <a:endParaRPr lang="en-US"/>
        </a:p>
      </dgm:t>
    </dgm:pt>
    <dgm:pt modelId="{6226F9D4-0287-8441-AA36-DD64CF63A9D9}" type="sibTrans" cxnId="{5640D80C-0FF1-4148-9D8B-98635756E065}">
      <dgm:prSet/>
      <dgm:spPr/>
      <dgm:t>
        <a:bodyPr/>
        <a:lstStyle/>
        <a:p>
          <a:endParaRPr lang="en-US"/>
        </a:p>
      </dgm:t>
    </dgm:pt>
    <dgm:pt modelId="{C07535DC-1980-9344-AE71-7FDE4DDD9008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Membership</a:t>
          </a:r>
          <a:endParaRPr lang="en-US" dirty="0">
            <a:solidFill>
              <a:srgbClr val="3366FF"/>
            </a:solidFill>
          </a:endParaRPr>
        </a:p>
      </dgm:t>
    </dgm:pt>
    <dgm:pt modelId="{3D09B052-E861-D843-9E3B-5A1C26D3BFC9}" type="parTrans" cxnId="{FE112E6E-D20D-784C-94B6-22F26673D618}">
      <dgm:prSet/>
      <dgm:spPr/>
      <dgm:t>
        <a:bodyPr/>
        <a:lstStyle/>
        <a:p>
          <a:endParaRPr lang="en-US"/>
        </a:p>
      </dgm:t>
    </dgm:pt>
    <dgm:pt modelId="{659F10F4-88C6-F04A-96C1-898E5B244B07}" type="sibTrans" cxnId="{FE112E6E-D20D-784C-94B6-22F26673D618}">
      <dgm:prSet/>
      <dgm:spPr/>
      <dgm:t>
        <a:bodyPr/>
        <a:lstStyle/>
        <a:p>
          <a:endParaRPr lang="en-US"/>
        </a:p>
      </dgm:t>
    </dgm:pt>
    <dgm:pt modelId="{E49B4B23-BB6C-0D40-9F7C-58E47276DD0B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Uniforms/Gear</a:t>
          </a:r>
          <a:endParaRPr lang="en-US" dirty="0">
            <a:solidFill>
              <a:srgbClr val="3366FF"/>
            </a:solidFill>
          </a:endParaRPr>
        </a:p>
      </dgm:t>
    </dgm:pt>
    <dgm:pt modelId="{1E09DCD3-435B-E44C-99A1-FED643CA4C1A}" type="parTrans" cxnId="{0658FF32-16E6-2F49-9C69-8F0C2B259FF6}">
      <dgm:prSet/>
      <dgm:spPr/>
      <dgm:t>
        <a:bodyPr/>
        <a:lstStyle/>
        <a:p>
          <a:endParaRPr lang="en-US"/>
        </a:p>
      </dgm:t>
    </dgm:pt>
    <dgm:pt modelId="{94E98510-1366-E148-9FA1-2FC00CCD01C5}" type="sibTrans" cxnId="{0658FF32-16E6-2F49-9C69-8F0C2B259FF6}">
      <dgm:prSet/>
      <dgm:spPr/>
      <dgm:t>
        <a:bodyPr/>
        <a:lstStyle/>
        <a:p>
          <a:endParaRPr lang="en-US"/>
        </a:p>
      </dgm:t>
    </dgm:pt>
    <dgm:pt modelId="{DFE5A4B3-34F0-DE4A-89F8-351198D02FF0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Futurist</a:t>
          </a:r>
          <a:endParaRPr lang="en-US" dirty="0">
            <a:solidFill>
              <a:srgbClr val="3366FF"/>
            </a:solidFill>
          </a:endParaRPr>
        </a:p>
      </dgm:t>
    </dgm:pt>
    <dgm:pt modelId="{82F6974D-FE45-CB48-8B0F-2F278319824E}" type="parTrans" cxnId="{2854F78B-75CA-5E4C-A47B-3430D47A49C4}">
      <dgm:prSet/>
      <dgm:spPr/>
      <dgm:t>
        <a:bodyPr/>
        <a:lstStyle/>
        <a:p>
          <a:endParaRPr lang="en-US"/>
        </a:p>
      </dgm:t>
    </dgm:pt>
    <dgm:pt modelId="{BF13B31F-62FF-F249-A7B7-1585458AB88A}" type="sibTrans" cxnId="{2854F78B-75CA-5E4C-A47B-3430D47A49C4}">
      <dgm:prSet/>
      <dgm:spPr/>
      <dgm:t>
        <a:bodyPr/>
        <a:lstStyle/>
        <a:p>
          <a:endParaRPr lang="en-US"/>
        </a:p>
      </dgm:t>
    </dgm:pt>
    <dgm:pt modelId="{AF4BC29F-3333-EA42-839A-D825580EC33A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Communications</a:t>
          </a:r>
          <a:endParaRPr lang="en-US" dirty="0">
            <a:solidFill>
              <a:srgbClr val="3366FF"/>
            </a:solidFill>
          </a:endParaRPr>
        </a:p>
      </dgm:t>
    </dgm:pt>
    <dgm:pt modelId="{08230C15-0184-8940-9ECF-C9A3396BB8C1}" type="parTrans" cxnId="{2092483E-413B-8D47-BCA5-B73F12F96391}">
      <dgm:prSet/>
      <dgm:spPr/>
      <dgm:t>
        <a:bodyPr/>
        <a:lstStyle/>
        <a:p>
          <a:endParaRPr lang="en-US"/>
        </a:p>
      </dgm:t>
    </dgm:pt>
    <dgm:pt modelId="{0800D600-3AD2-F84A-A3D7-F966F22BEABF}" type="sibTrans" cxnId="{2092483E-413B-8D47-BCA5-B73F12F96391}">
      <dgm:prSet/>
      <dgm:spPr/>
      <dgm:t>
        <a:bodyPr/>
        <a:lstStyle/>
        <a:p>
          <a:endParaRPr lang="en-US"/>
        </a:p>
      </dgm:t>
    </dgm:pt>
    <dgm:pt modelId="{A29B9B52-6343-7E41-8B51-3A4C488B7D5A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Fund Raising</a:t>
          </a:r>
          <a:endParaRPr lang="en-US" dirty="0">
            <a:solidFill>
              <a:srgbClr val="3366FF"/>
            </a:solidFill>
          </a:endParaRPr>
        </a:p>
      </dgm:t>
    </dgm:pt>
    <dgm:pt modelId="{2C367DC3-33B1-484C-AB38-2EE9A687A044}" type="parTrans" cxnId="{9FC78EBF-4FD9-0544-9E8B-473DA70C532C}">
      <dgm:prSet/>
      <dgm:spPr/>
      <dgm:t>
        <a:bodyPr/>
        <a:lstStyle/>
        <a:p>
          <a:endParaRPr lang="en-US"/>
        </a:p>
      </dgm:t>
    </dgm:pt>
    <dgm:pt modelId="{D5AC4F2F-B2EA-EC45-92A6-9A0AC319AFBD}" type="sibTrans" cxnId="{9FC78EBF-4FD9-0544-9E8B-473DA70C532C}">
      <dgm:prSet/>
      <dgm:spPr/>
      <dgm:t>
        <a:bodyPr/>
        <a:lstStyle/>
        <a:p>
          <a:endParaRPr lang="en-US"/>
        </a:p>
      </dgm:t>
    </dgm:pt>
    <dgm:pt modelId="{CE639889-1C2C-FA46-932A-241103A5C5A2}" type="pres">
      <dgm:prSet presAssocID="{B83E34BD-51F9-D64F-B0CF-38FF9DC1C8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497644-10C2-3740-BFEB-8614DE99FC63}" type="pres">
      <dgm:prSet presAssocID="{96E5DFB7-8360-2D40-98D5-3B452AD99E8B}" presName="hierRoot1" presStyleCnt="0">
        <dgm:presLayoutVars>
          <dgm:hierBranch val="init"/>
        </dgm:presLayoutVars>
      </dgm:prSet>
      <dgm:spPr/>
    </dgm:pt>
    <dgm:pt modelId="{EB3E6B93-4432-CC47-A2AF-D2F827817264}" type="pres">
      <dgm:prSet presAssocID="{96E5DFB7-8360-2D40-98D5-3B452AD99E8B}" presName="rootComposite1" presStyleCnt="0"/>
      <dgm:spPr/>
    </dgm:pt>
    <dgm:pt modelId="{91749D9A-B699-4C44-862C-5BB03EFB15E0}" type="pres">
      <dgm:prSet presAssocID="{96E5DFB7-8360-2D40-98D5-3B452AD99E8B}" presName="rootText1" presStyleLbl="node0" presStyleIdx="0" presStyleCnt="1" custScaleX="127485" custScaleY="157715" custLinFactNeighborX="7018" custLinFactNeighborY="-21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C5173-D0FC-2E4E-9B9A-6CAA43924AF9}" type="pres">
      <dgm:prSet presAssocID="{96E5DFB7-8360-2D40-98D5-3B452AD99E8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BC955C-6E4B-0347-97D2-087DF5107261}" type="pres">
      <dgm:prSet presAssocID="{96E5DFB7-8360-2D40-98D5-3B452AD99E8B}" presName="hierChild2" presStyleCnt="0"/>
      <dgm:spPr/>
    </dgm:pt>
    <dgm:pt modelId="{03FF8008-7D29-F746-BED3-C1FCEE108FE7}" type="pres">
      <dgm:prSet presAssocID="{06DF98FA-ADF3-2449-B181-6C32D71AC476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9856C30-DF74-4B42-9050-E08D5F8493CE}" type="pres">
      <dgm:prSet presAssocID="{67109F37-A960-4A44-A3C1-DC508A28D87E}" presName="hierRoot2" presStyleCnt="0">
        <dgm:presLayoutVars>
          <dgm:hierBranch val="init"/>
        </dgm:presLayoutVars>
      </dgm:prSet>
      <dgm:spPr/>
    </dgm:pt>
    <dgm:pt modelId="{A53828B3-E055-9D40-A0F8-F11EAF4FC4B8}" type="pres">
      <dgm:prSet presAssocID="{67109F37-A960-4A44-A3C1-DC508A28D87E}" presName="rootComposite" presStyleCnt="0"/>
      <dgm:spPr/>
    </dgm:pt>
    <dgm:pt modelId="{0760AC83-7BC1-CE42-A710-9CCD7FC2C66B}" type="pres">
      <dgm:prSet presAssocID="{67109F37-A960-4A44-A3C1-DC508A28D87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6D5717-A25D-5D41-8717-14B1245EEAEF}" type="pres">
      <dgm:prSet presAssocID="{67109F37-A960-4A44-A3C1-DC508A28D87E}" presName="rootConnector" presStyleLbl="node2" presStyleIdx="0" presStyleCnt="4"/>
      <dgm:spPr/>
      <dgm:t>
        <a:bodyPr/>
        <a:lstStyle/>
        <a:p>
          <a:endParaRPr lang="en-US"/>
        </a:p>
      </dgm:t>
    </dgm:pt>
    <dgm:pt modelId="{7529610C-CB28-EB44-85E6-7CE7C2E282FA}" type="pres">
      <dgm:prSet presAssocID="{67109F37-A960-4A44-A3C1-DC508A28D87E}" presName="hierChild4" presStyleCnt="0"/>
      <dgm:spPr/>
    </dgm:pt>
    <dgm:pt modelId="{396AD6DD-E0DA-EE42-A3C8-77A4D194A5B7}" type="pres">
      <dgm:prSet presAssocID="{67109F37-A960-4A44-A3C1-DC508A28D87E}" presName="hierChild5" presStyleCnt="0"/>
      <dgm:spPr/>
    </dgm:pt>
    <dgm:pt modelId="{D5E34181-116D-DD4D-9D7E-9AF9F367073A}" type="pres">
      <dgm:prSet presAssocID="{AC9BBAF5-00B6-9C44-98B9-E9D683FFD79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80357184-0AA3-6E44-BBC9-4D728285EBC9}" type="pres">
      <dgm:prSet presAssocID="{EDFB0CF6-6E2F-464A-AA55-D4BC3C4915BF}" presName="hierRoot2" presStyleCnt="0">
        <dgm:presLayoutVars>
          <dgm:hierBranch val="init"/>
        </dgm:presLayoutVars>
      </dgm:prSet>
      <dgm:spPr/>
    </dgm:pt>
    <dgm:pt modelId="{CE4E11D9-64C9-864E-8336-78CED6F6EDE9}" type="pres">
      <dgm:prSet presAssocID="{EDFB0CF6-6E2F-464A-AA55-D4BC3C4915BF}" presName="rootComposite" presStyleCnt="0"/>
      <dgm:spPr/>
    </dgm:pt>
    <dgm:pt modelId="{E93F8742-E5F8-C142-9A4F-AA9F4BCF1939}" type="pres">
      <dgm:prSet presAssocID="{EDFB0CF6-6E2F-464A-AA55-D4BC3C4915B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7AB77-0883-3741-9D06-2C17431B6E22}" type="pres">
      <dgm:prSet presAssocID="{EDFB0CF6-6E2F-464A-AA55-D4BC3C4915BF}" presName="rootConnector" presStyleLbl="node2" presStyleIdx="1" presStyleCnt="4"/>
      <dgm:spPr/>
      <dgm:t>
        <a:bodyPr/>
        <a:lstStyle/>
        <a:p>
          <a:endParaRPr lang="en-US"/>
        </a:p>
      </dgm:t>
    </dgm:pt>
    <dgm:pt modelId="{3BD05C23-B9DC-CE47-8FEB-83BB2A2D3254}" type="pres">
      <dgm:prSet presAssocID="{EDFB0CF6-6E2F-464A-AA55-D4BC3C4915BF}" presName="hierChild4" presStyleCnt="0"/>
      <dgm:spPr/>
    </dgm:pt>
    <dgm:pt modelId="{197472CB-61D5-C844-9B7A-3E12DEA30A9B}" type="pres">
      <dgm:prSet presAssocID="{EDFB0CF6-6E2F-464A-AA55-D4BC3C4915BF}" presName="hierChild5" presStyleCnt="0"/>
      <dgm:spPr/>
    </dgm:pt>
    <dgm:pt modelId="{37517633-6C51-FB46-B77B-55BE35CCCC03}" type="pres">
      <dgm:prSet presAssocID="{2C5EF451-8E43-9144-8132-AF165E0178B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476692B6-9443-B342-9FFF-6C2F585AF17C}" type="pres">
      <dgm:prSet presAssocID="{944C9572-CC6A-C549-9019-E2F1A64AF41E}" presName="hierRoot2" presStyleCnt="0">
        <dgm:presLayoutVars>
          <dgm:hierBranch val="init"/>
        </dgm:presLayoutVars>
      </dgm:prSet>
      <dgm:spPr/>
    </dgm:pt>
    <dgm:pt modelId="{A1231B2B-D138-FD4E-834D-9FFCC91E2AFA}" type="pres">
      <dgm:prSet presAssocID="{944C9572-CC6A-C549-9019-E2F1A64AF41E}" presName="rootComposite" presStyleCnt="0"/>
      <dgm:spPr/>
    </dgm:pt>
    <dgm:pt modelId="{1E3824D1-A2BF-8D4B-BA91-8F5A6C041E28}" type="pres">
      <dgm:prSet presAssocID="{944C9572-CC6A-C549-9019-E2F1A64AF41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FBA99-E407-3944-BF90-819C4080B927}" type="pres">
      <dgm:prSet presAssocID="{944C9572-CC6A-C549-9019-E2F1A64AF41E}" presName="rootConnector" presStyleLbl="node2" presStyleIdx="2" presStyleCnt="4"/>
      <dgm:spPr/>
      <dgm:t>
        <a:bodyPr/>
        <a:lstStyle/>
        <a:p>
          <a:endParaRPr lang="en-US"/>
        </a:p>
      </dgm:t>
    </dgm:pt>
    <dgm:pt modelId="{991F3850-6FB3-6947-B1C6-1AE3D96802CF}" type="pres">
      <dgm:prSet presAssocID="{944C9572-CC6A-C549-9019-E2F1A64AF41E}" presName="hierChild4" presStyleCnt="0"/>
      <dgm:spPr/>
    </dgm:pt>
    <dgm:pt modelId="{3F42EAE3-81B4-3D44-84C0-9DDF853524C8}" type="pres">
      <dgm:prSet presAssocID="{944C9572-CC6A-C549-9019-E2F1A64AF41E}" presName="hierChild5" presStyleCnt="0"/>
      <dgm:spPr/>
    </dgm:pt>
    <dgm:pt modelId="{CE88CBA0-E9EC-F54B-A5D7-A193C9071951}" type="pres">
      <dgm:prSet presAssocID="{37763077-AD62-0548-8FD1-7DBEB45B093A}" presName="Name37" presStyleLbl="parChTrans1D2" presStyleIdx="3" presStyleCnt="5"/>
      <dgm:spPr/>
      <dgm:t>
        <a:bodyPr/>
        <a:lstStyle/>
        <a:p>
          <a:endParaRPr lang="en-US"/>
        </a:p>
      </dgm:t>
    </dgm:pt>
    <dgm:pt modelId="{9FEC3B46-855B-D844-82C8-F38AB62273A6}" type="pres">
      <dgm:prSet presAssocID="{2450860A-4292-ED41-8D70-5EFEF9FAC413}" presName="hierRoot2" presStyleCnt="0">
        <dgm:presLayoutVars>
          <dgm:hierBranch val="init"/>
        </dgm:presLayoutVars>
      </dgm:prSet>
      <dgm:spPr/>
    </dgm:pt>
    <dgm:pt modelId="{00A2110F-96CA-B941-A7B0-2413EA688CCF}" type="pres">
      <dgm:prSet presAssocID="{2450860A-4292-ED41-8D70-5EFEF9FAC413}" presName="rootComposite" presStyleCnt="0"/>
      <dgm:spPr/>
    </dgm:pt>
    <dgm:pt modelId="{8BEBA2E9-3EE4-5E48-8BC1-4D2215ACE84A}" type="pres">
      <dgm:prSet presAssocID="{2450860A-4292-ED41-8D70-5EFEF9FAC41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0EDCE-F164-6346-B2C4-CC85223CFA3F}" type="pres">
      <dgm:prSet presAssocID="{2450860A-4292-ED41-8D70-5EFEF9FAC413}" presName="rootConnector" presStyleLbl="node2" presStyleIdx="3" presStyleCnt="4"/>
      <dgm:spPr/>
      <dgm:t>
        <a:bodyPr/>
        <a:lstStyle/>
        <a:p>
          <a:endParaRPr lang="en-US"/>
        </a:p>
      </dgm:t>
    </dgm:pt>
    <dgm:pt modelId="{19E67F3C-7279-E24F-84B1-081155EBF636}" type="pres">
      <dgm:prSet presAssocID="{2450860A-4292-ED41-8D70-5EFEF9FAC413}" presName="hierChild4" presStyleCnt="0"/>
      <dgm:spPr/>
    </dgm:pt>
    <dgm:pt modelId="{66EC8E27-9A77-3E4F-8C59-DDD6301BD4CE}" type="pres">
      <dgm:prSet presAssocID="{2450860A-4292-ED41-8D70-5EFEF9FAC413}" presName="hierChild5" presStyleCnt="0"/>
      <dgm:spPr/>
    </dgm:pt>
    <dgm:pt modelId="{B5E50D0E-4256-E74D-9A0F-39351BAB9755}" type="pres">
      <dgm:prSet presAssocID="{96E5DFB7-8360-2D40-98D5-3B452AD99E8B}" presName="hierChild3" presStyleCnt="0"/>
      <dgm:spPr/>
    </dgm:pt>
    <dgm:pt modelId="{0D8DE7B9-14C9-4C44-8649-C51B91FAC45F}" type="pres">
      <dgm:prSet presAssocID="{B071B4DB-8BCB-264E-A4B2-BE40870BB6E4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98ECAACF-B822-C249-A73A-AE6AB81C2B5C}" type="pres">
      <dgm:prSet presAssocID="{518CAD39-7327-9A4D-8FB7-AFD9710D7654}" presName="hierRoot3" presStyleCnt="0">
        <dgm:presLayoutVars>
          <dgm:hierBranch val="init"/>
        </dgm:presLayoutVars>
      </dgm:prSet>
      <dgm:spPr/>
    </dgm:pt>
    <dgm:pt modelId="{FD360DF3-D558-B243-AD36-9A55ECCA5CE1}" type="pres">
      <dgm:prSet presAssocID="{518CAD39-7327-9A4D-8FB7-AFD9710D7654}" presName="rootComposite3" presStyleCnt="0"/>
      <dgm:spPr/>
    </dgm:pt>
    <dgm:pt modelId="{F1A1743A-9C04-514C-83C3-A17919861EEB}" type="pres">
      <dgm:prSet presAssocID="{518CAD39-7327-9A4D-8FB7-AFD9710D7654}" presName="rootText3" presStyleLbl="asst1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74B356-070C-EF45-8882-77B187D6C23E}" type="pres">
      <dgm:prSet presAssocID="{518CAD39-7327-9A4D-8FB7-AFD9710D7654}" presName="rootConnector3" presStyleLbl="asst1" presStyleIdx="0" presStyleCnt="7"/>
      <dgm:spPr/>
      <dgm:t>
        <a:bodyPr/>
        <a:lstStyle/>
        <a:p>
          <a:endParaRPr lang="en-US"/>
        </a:p>
      </dgm:t>
    </dgm:pt>
    <dgm:pt modelId="{44A33AB3-3138-6E42-B292-E97D27565A6C}" type="pres">
      <dgm:prSet presAssocID="{518CAD39-7327-9A4D-8FB7-AFD9710D7654}" presName="hierChild6" presStyleCnt="0"/>
      <dgm:spPr/>
    </dgm:pt>
    <dgm:pt modelId="{5C30259C-5C20-8749-BC29-5FFF9C790B3E}" type="pres">
      <dgm:prSet presAssocID="{518CAD39-7327-9A4D-8FB7-AFD9710D7654}" presName="hierChild7" presStyleCnt="0"/>
      <dgm:spPr/>
    </dgm:pt>
    <dgm:pt modelId="{0E72B6EA-8D20-2843-88AC-155830F06563}" type="pres">
      <dgm:prSet presAssocID="{16DD195D-AFBE-E840-83AB-8D194E9E5857}" presName="Name111" presStyleLbl="parChTrans1D3" presStyleIdx="0" presStyleCnt="6"/>
      <dgm:spPr/>
      <dgm:t>
        <a:bodyPr/>
        <a:lstStyle/>
        <a:p>
          <a:endParaRPr lang="en-US"/>
        </a:p>
      </dgm:t>
    </dgm:pt>
    <dgm:pt modelId="{E16E894A-6EEE-E743-814D-BEEEBD309BE0}" type="pres">
      <dgm:prSet presAssocID="{A2523454-7C28-5545-A1C0-589E2118F956}" presName="hierRoot3" presStyleCnt="0">
        <dgm:presLayoutVars>
          <dgm:hierBranch val="init"/>
        </dgm:presLayoutVars>
      </dgm:prSet>
      <dgm:spPr/>
    </dgm:pt>
    <dgm:pt modelId="{3C89416E-DE37-7342-B0C3-F799F974E650}" type="pres">
      <dgm:prSet presAssocID="{A2523454-7C28-5545-A1C0-589E2118F956}" presName="rootComposite3" presStyleCnt="0"/>
      <dgm:spPr/>
    </dgm:pt>
    <dgm:pt modelId="{E75831E2-CAB1-204A-821E-2AA610D53487}" type="pres">
      <dgm:prSet presAssocID="{A2523454-7C28-5545-A1C0-589E2118F956}" presName="rootText3" presStyleLbl="asst1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72DF-5AFC-224A-A827-DCB5ADA79A38}" type="pres">
      <dgm:prSet presAssocID="{A2523454-7C28-5545-A1C0-589E2118F956}" presName="rootConnector3" presStyleLbl="asst1" presStyleIdx="1" presStyleCnt="7"/>
      <dgm:spPr/>
      <dgm:t>
        <a:bodyPr/>
        <a:lstStyle/>
        <a:p>
          <a:endParaRPr lang="en-US"/>
        </a:p>
      </dgm:t>
    </dgm:pt>
    <dgm:pt modelId="{45C8D9A8-EF25-D049-A33C-2DC2EA072203}" type="pres">
      <dgm:prSet presAssocID="{A2523454-7C28-5545-A1C0-589E2118F956}" presName="hierChild6" presStyleCnt="0"/>
      <dgm:spPr/>
    </dgm:pt>
    <dgm:pt modelId="{DC0C23D9-DB4B-3147-AA1D-29EBFF8261D7}" type="pres">
      <dgm:prSet presAssocID="{A2523454-7C28-5545-A1C0-589E2118F956}" presName="hierChild7" presStyleCnt="0"/>
      <dgm:spPr/>
    </dgm:pt>
    <dgm:pt modelId="{85D7C0DC-EC65-724C-8D6E-9D4092640507}" type="pres">
      <dgm:prSet presAssocID="{3D09B052-E861-D843-9E3B-5A1C26D3BFC9}" presName="Name111" presStyleLbl="parChTrans1D3" presStyleIdx="1" presStyleCnt="6"/>
      <dgm:spPr/>
      <dgm:t>
        <a:bodyPr/>
        <a:lstStyle/>
        <a:p>
          <a:endParaRPr lang="en-US"/>
        </a:p>
      </dgm:t>
    </dgm:pt>
    <dgm:pt modelId="{A791B415-91A3-E94B-B372-05E6D8BEA204}" type="pres">
      <dgm:prSet presAssocID="{C07535DC-1980-9344-AE71-7FDE4DDD9008}" presName="hierRoot3" presStyleCnt="0">
        <dgm:presLayoutVars>
          <dgm:hierBranch val="init"/>
        </dgm:presLayoutVars>
      </dgm:prSet>
      <dgm:spPr/>
    </dgm:pt>
    <dgm:pt modelId="{326C0A31-6CB5-CB43-9D4B-61F5858586B2}" type="pres">
      <dgm:prSet presAssocID="{C07535DC-1980-9344-AE71-7FDE4DDD9008}" presName="rootComposite3" presStyleCnt="0"/>
      <dgm:spPr/>
    </dgm:pt>
    <dgm:pt modelId="{1CB26F89-F9F3-774A-8A92-3C36F42B0427}" type="pres">
      <dgm:prSet presAssocID="{C07535DC-1980-9344-AE71-7FDE4DDD9008}" presName="rootText3" presStyleLbl="asst1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35E55D-3FBA-C74B-B922-873F77F1F069}" type="pres">
      <dgm:prSet presAssocID="{C07535DC-1980-9344-AE71-7FDE4DDD9008}" presName="rootConnector3" presStyleLbl="asst1" presStyleIdx="2" presStyleCnt="7"/>
      <dgm:spPr/>
      <dgm:t>
        <a:bodyPr/>
        <a:lstStyle/>
        <a:p>
          <a:endParaRPr lang="en-US"/>
        </a:p>
      </dgm:t>
    </dgm:pt>
    <dgm:pt modelId="{D1F2E4CD-EB76-3D43-8534-EB565716B751}" type="pres">
      <dgm:prSet presAssocID="{C07535DC-1980-9344-AE71-7FDE4DDD9008}" presName="hierChild6" presStyleCnt="0"/>
      <dgm:spPr/>
    </dgm:pt>
    <dgm:pt modelId="{AA1E82CA-C5F8-3A43-9279-9BA3DFE6E882}" type="pres">
      <dgm:prSet presAssocID="{C07535DC-1980-9344-AE71-7FDE4DDD9008}" presName="hierChild7" presStyleCnt="0"/>
      <dgm:spPr/>
    </dgm:pt>
    <dgm:pt modelId="{140B339E-4949-C34E-856E-28A69C61D6F3}" type="pres">
      <dgm:prSet presAssocID="{1E09DCD3-435B-E44C-99A1-FED643CA4C1A}" presName="Name111" presStyleLbl="parChTrans1D3" presStyleIdx="2" presStyleCnt="6"/>
      <dgm:spPr/>
      <dgm:t>
        <a:bodyPr/>
        <a:lstStyle/>
        <a:p>
          <a:endParaRPr lang="en-US"/>
        </a:p>
      </dgm:t>
    </dgm:pt>
    <dgm:pt modelId="{E2E369CF-D1C7-E947-858A-B442FBFE26B3}" type="pres">
      <dgm:prSet presAssocID="{E49B4B23-BB6C-0D40-9F7C-58E47276DD0B}" presName="hierRoot3" presStyleCnt="0">
        <dgm:presLayoutVars>
          <dgm:hierBranch val="init"/>
        </dgm:presLayoutVars>
      </dgm:prSet>
      <dgm:spPr/>
    </dgm:pt>
    <dgm:pt modelId="{2CDB45FB-0738-AB44-AE89-05BCD03B77B9}" type="pres">
      <dgm:prSet presAssocID="{E49B4B23-BB6C-0D40-9F7C-58E47276DD0B}" presName="rootComposite3" presStyleCnt="0"/>
      <dgm:spPr/>
    </dgm:pt>
    <dgm:pt modelId="{4EFCCD7B-AF43-4046-A06C-4306CAD75015}" type="pres">
      <dgm:prSet presAssocID="{E49B4B23-BB6C-0D40-9F7C-58E47276DD0B}" presName="rootText3" presStyleLbl="asst1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E8CBE-3E12-1F4D-85FD-EBD19DB0CE54}" type="pres">
      <dgm:prSet presAssocID="{E49B4B23-BB6C-0D40-9F7C-58E47276DD0B}" presName="rootConnector3" presStyleLbl="asst1" presStyleIdx="3" presStyleCnt="7"/>
      <dgm:spPr/>
      <dgm:t>
        <a:bodyPr/>
        <a:lstStyle/>
        <a:p>
          <a:endParaRPr lang="en-US"/>
        </a:p>
      </dgm:t>
    </dgm:pt>
    <dgm:pt modelId="{D8443EFD-8C24-9642-84E3-A7A28DACB8A9}" type="pres">
      <dgm:prSet presAssocID="{E49B4B23-BB6C-0D40-9F7C-58E47276DD0B}" presName="hierChild6" presStyleCnt="0"/>
      <dgm:spPr/>
    </dgm:pt>
    <dgm:pt modelId="{6053F0A6-F9CE-4A45-9DD3-C9A71F329F01}" type="pres">
      <dgm:prSet presAssocID="{E49B4B23-BB6C-0D40-9F7C-58E47276DD0B}" presName="hierChild7" presStyleCnt="0"/>
      <dgm:spPr/>
    </dgm:pt>
    <dgm:pt modelId="{E19900E1-CC00-F245-8842-6643A7B3698B}" type="pres">
      <dgm:prSet presAssocID="{82F6974D-FE45-CB48-8B0F-2F278319824E}" presName="Name111" presStyleLbl="parChTrans1D3" presStyleIdx="3" presStyleCnt="6"/>
      <dgm:spPr/>
      <dgm:t>
        <a:bodyPr/>
        <a:lstStyle/>
        <a:p>
          <a:endParaRPr lang="en-US"/>
        </a:p>
      </dgm:t>
    </dgm:pt>
    <dgm:pt modelId="{19697B55-67AB-A340-91B9-39AD0A708BFC}" type="pres">
      <dgm:prSet presAssocID="{DFE5A4B3-34F0-DE4A-89F8-351198D02FF0}" presName="hierRoot3" presStyleCnt="0">
        <dgm:presLayoutVars>
          <dgm:hierBranch val="init"/>
        </dgm:presLayoutVars>
      </dgm:prSet>
      <dgm:spPr/>
    </dgm:pt>
    <dgm:pt modelId="{78FFF3AD-07CB-834D-ADDF-B86F857A27C1}" type="pres">
      <dgm:prSet presAssocID="{DFE5A4B3-34F0-DE4A-89F8-351198D02FF0}" presName="rootComposite3" presStyleCnt="0"/>
      <dgm:spPr/>
    </dgm:pt>
    <dgm:pt modelId="{57CB2A5A-1693-5B46-A4B7-5E7F475D31AE}" type="pres">
      <dgm:prSet presAssocID="{DFE5A4B3-34F0-DE4A-89F8-351198D02FF0}" presName="rootText3" presStyleLbl="asst1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3C056-A165-2A4C-B241-BCFC5EF046E1}" type="pres">
      <dgm:prSet presAssocID="{DFE5A4B3-34F0-DE4A-89F8-351198D02FF0}" presName="rootConnector3" presStyleLbl="asst1" presStyleIdx="4" presStyleCnt="7"/>
      <dgm:spPr/>
      <dgm:t>
        <a:bodyPr/>
        <a:lstStyle/>
        <a:p>
          <a:endParaRPr lang="en-US"/>
        </a:p>
      </dgm:t>
    </dgm:pt>
    <dgm:pt modelId="{C93877E9-D160-C74E-8559-DBC3B1AADCEC}" type="pres">
      <dgm:prSet presAssocID="{DFE5A4B3-34F0-DE4A-89F8-351198D02FF0}" presName="hierChild6" presStyleCnt="0"/>
      <dgm:spPr/>
    </dgm:pt>
    <dgm:pt modelId="{5C1B2822-C61A-994B-A0AE-524D69BB59E2}" type="pres">
      <dgm:prSet presAssocID="{DFE5A4B3-34F0-DE4A-89F8-351198D02FF0}" presName="hierChild7" presStyleCnt="0"/>
      <dgm:spPr/>
    </dgm:pt>
    <dgm:pt modelId="{996C6DC0-B7A9-274C-BB6E-F40ED0F3F989}" type="pres">
      <dgm:prSet presAssocID="{08230C15-0184-8940-9ECF-C9A3396BB8C1}" presName="Name111" presStyleLbl="parChTrans1D3" presStyleIdx="4" presStyleCnt="6"/>
      <dgm:spPr/>
      <dgm:t>
        <a:bodyPr/>
        <a:lstStyle/>
        <a:p>
          <a:endParaRPr lang="en-US"/>
        </a:p>
      </dgm:t>
    </dgm:pt>
    <dgm:pt modelId="{DA66D8A3-D0A4-7A46-8616-C033D86A9548}" type="pres">
      <dgm:prSet presAssocID="{AF4BC29F-3333-EA42-839A-D825580EC33A}" presName="hierRoot3" presStyleCnt="0">
        <dgm:presLayoutVars>
          <dgm:hierBranch val="init"/>
        </dgm:presLayoutVars>
      </dgm:prSet>
      <dgm:spPr/>
    </dgm:pt>
    <dgm:pt modelId="{60C5F5E1-B8A4-F24F-AC44-BF5E521C7B49}" type="pres">
      <dgm:prSet presAssocID="{AF4BC29F-3333-EA42-839A-D825580EC33A}" presName="rootComposite3" presStyleCnt="0"/>
      <dgm:spPr/>
    </dgm:pt>
    <dgm:pt modelId="{2A327C22-71E9-7445-BBCA-669B5064ED80}" type="pres">
      <dgm:prSet presAssocID="{AF4BC29F-3333-EA42-839A-D825580EC33A}" presName="rootText3" presStyleLbl="asst1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D630F-4C6A-4B40-8272-41CF3EB165F5}" type="pres">
      <dgm:prSet presAssocID="{AF4BC29F-3333-EA42-839A-D825580EC33A}" presName="rootConnector3" presStyleLbl="asst1" presStyleIdx="5" presStyleCnt="7"/>
      <dgm:spPr/>
      <dgm:t>
        <a:bodyPr/>
        <a:lstStyle/>
        <a:p>
          <a:endParaRPr lang="en-US"/>
        </a:p>
      </dgm:t>
    </dgm:pt>
    <dgm:pt modelId="{35705D24-7FC4-064F-B28A-5F2DDA04B99A}" type="pres">
      <dgm:prSet presAssocID="{AF4BC29F-3333-EA42-839A-D825580EC33A}" presName="hierChild6" presStyleCnt="0"/>
      <dgm:spPr/>
    </dgm:pt>
    <dgm:pt modelId="{BEB6962C-AA55-164E-B97E-040B95579C48}" type="pres">
      <dgm:prSet presAssocID="{AF4BC29F-3333-EA42-839A-D825580EC33A}" presName="hierChild7" presStyleCnt="0"/>
      <dgm:spPr/>
    </dgm:pt>
    <dgm:pt modelId="{3217858F-EB7C-8948-ADD5-839E45C77633}" type="pres">
      <dgm:prSet presAssocID="{2C367DC3-33B1-484C-AB38-2EE9A687A044}" presName="Name111" presStyleLbl="parChTrans1D3" presStyleIdx="5" presStyleCnt="6"/>
      <dgm:spPr/>
      <dgm:t>
        <a:bodyPr/>
        <a:lstStyle/>
        <a:p>
          <a:endParaRPr lang="en-US"/>
        </a:p>
      </dgm:t>
    </dgm:pt>
    <dgm:pt modelId="{4FDA9D73-F922-454C-A63C-77F4A812BB46}" type="pres">
      <dgm:prSet presAssocID="{A29B9B52-6343-7E41-8B51-3A4C488B7D5A}" presName="hierRoot3" presStyleCnt="0">
        <dgm:presLayoutVars>
          <dgm:hierBranch val="init"/>
        </dgm:presLayoutVars>
      </dgm:prSet>
      <dgm:spPr/>
    </dgm:pt>
    <dgm:pt modelId="{59D13816-90B8-754E-9258-C33DFDCE06E7}" type="pres">
      <dgm:prSet presAssocID="{A29B9B52-6343-7E41-8B51-3A4C488B7D5A}" presName="rootComposite3" presStyleCnt="0"/>
      <dgm:spPr/>
    </dgm:pt>
    <dgm:pt modelId="{ABE559F3-6DF9-FF47-8105-0652EDBC33FC}" type="pres">
      <dgm:prSet presAssocID="{A29B9B52-6343-7E41-8B51-3A4C488B7D5A}" presName="rootText3" presStyleLbl="asst1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D86AC-2F7F-C343-9ACB-140B78677222}" type="pres">
      <dgm:prSet presAssocID="{A29B9B52-6343-7E41-8B51-3A4C488B7D5A}" presName="rootConnector3" presStyleLbl="asst1" presStyleIdx="6" presStyleCnt="7"/>
      <dgm:spPr/>
      <dgm:t>
        <a:bodyPr/>
        <a:lstStyle/>
        <a:p>
          <a:endParaRPr lang="en-US"/>
        </a:p>
      </dgm:t>
    </dgm:pt>
    <dgm:pt modelId="{B87CAA64-5E60-E247-B642-98ECE747FA24}" type="pres">
      <dgm:prSet presAssocID="{A29B9B52-6343-7E41-8B51-3A4C488B7D5A}" presName="hierChild6" presStyleCnt="0"/>
      <dgm:spPr/>
    </dgm:pt>
    <dgm:pt modelId="{6CA0F43C-1E35-C54F-A0F1-A99F656C5C3B}" type="pres">
      <dgm:prSet presAssocID="{A29B9B52-6343-7E41-8B51-3A4C488B7D5A}" presName="hierChild7" presStyleCnt="0"/>
      <dgm:spPr/>
    </dgm:pt>
  </dgm:ptLst>
  <dgm:cxnLst>
    <dgm:cxn modelId="{F4712BEC-EF34-0948-82E7-4BE747905D8B}" type="presOf" srcId="{C07535DC-1980-9344-AE71-7FDE4DDD9008}" destId="{2935E55D-3FBA-C74B-B922-873F77F1F069}" srcOrd="1" destOrd="0" presId="urn:microsoft.com/office/officeart/2005/8/layout/orgChart1"/>
    <dgm:cxn modelId="{F4E07E2E-8C57-CE47-BC1E-93DB9152FDE0}" type="presOf" srcId="{2450860A-4292-ED41-8D70-5EFEF9FAC413}" destId="{5220EDCE-F164-6346-B2C4-CC85223CFA3F}" srcOrd="1" destOrd="0" presId="urn:microsoft.com/office/officeart/2005/8/layout/orgChart1"/>
    <dgm:cxn modelId="{942F289B-E93C-5D4B-A1F2-ED5674B7CDE0}" type="presOf" srcId="{944C9572-CC6A-C549-9019-E2F1A64AF41E}" destId="{1E3824D1-A2BF-8D4B-BA91-8F5A6C041E28}" srcOrd="0" destOrd="0" presId="urn:microsoft.com/office/officeart/2005/8/layout/orgChart1"/>
    <dgm:cxn modelId="{22F43F21-A5CC-7048-9A66-8C7E7BC28952}" type="presOf" srcId="{96E5DFB7-8360-2D40-98D5-3B452AD99E8B}" destId="{34FC5173-D0FC-2E4E-9B9A-6CAA43924AF9}" srcOrd="1" destOrd="0" presId="urn:microsoft.com/office/officeart/2005/8/layout/orgChart1"/>
    <dgm:cxn modelId="{5F63C0EF-C475-AA47-A0F0-F28F44B0ADA0}" type="presOf" srcId="{2C367DC3-33B1-484C-AB38-2EE9A687A044}" destId="{3217858F-EB7C-8948-ADD5-839E45C77633}" srcOrd="0" destOrd="0" presId="urn:microsoft.com/office/officeart/2005/8/layout/orgChart1"/>
    <dgm:cxn modelId="{4AE5DEC4-C084-FA4F-9C59-4C8699882000}" type="presOf" srcId="{AF4BC29F-3333-EA42-839A-D825580EC33A}" destId="{2A327C22-71E9-7445-BBCA-669B5064ED80}" srcOrd="0" destOrd="0" presId="urn:microsoft.com/office/officeart/2005/8/layout/orgChart1"/>
    <dgm:cxn modelId="{7EB5C9EE-22F1-6649-BEB0-1D4D84EE6553}" type="presOf" srcId="{A2523454-7C28-5545-A1C0-589E2118F956}" destId="{E75831E2-CAB1-204A-821E-2AA610D53487}" srcOrd="0" destOrd="0" presId="urn:microsoft.com/office/officeart/2005/8/layout/orgChart1"/>
    <dgm:cxn modelId="{2854F78B-75CA-5E4C-A47B-3430D47A49C4}" srcId="{518CAD39-7327-9A4D-8FB7-AFD9710D7654}" destId="{DFE5A4B3-34F0-DE4A-89F8-351198D02FF0}" srcOrd="3" destOrd="0" parTransId="{82F6974D-FE45-CB48-8B0F-2F278319824E}" sibTransId="{BF13B31F-62FF-F249-A7B7-1585458AB88A}"/>
    <dgm:cxn modelId="{A19731DD-38D5-5447-89E8-2A2C4E262E3B}" type="presOf" srcId="{A2523454-7C28-5545-A1C0-589E2118F956}" destId="{4BFC72DF-5AFC-224A-A827-DCB5ADA79A38}" srcOrd="1" destOrd="0" presId="urn:microsoft.com/office/officeart/2005/8/layout/orgChart1"/>
    <dgm:cxn modelId="{FE112E6E-D20D-784C-94B6-22F26673D618}" srcId="{518CAD39-7327-9A4D-8FB7-AFD9710D7654}" destId="{C07535DC-1980-9344-AE71-7FDE4DDD9008}" srcOrd="1" destOrd="0" parTransId="{3D09B052-E861-D843-9E3B-5A1C26D3BFC9}" sibTransId="{659F10F4-88C6-F04A-96C1-898E5B244B07}"/>
    <dgm:cxn modelId="{A9313EFE-A0B5-AD46-BA8F-1776E6EFA0E3}" type="presOf" srcId="{518CAD39-7327-9A4D-8FB7-AFD9710D7654}" destId="{0074B356-070C-EF45-8882-77B187D6C23E}" srcOrd="1" destOrd="0" presId="urn:microsoft.com/office/officeart/2005/8/layout/orgChart1"/>
    <dgm:cxn modelId="{BDA2C223-0ACF-944F-99B4-C0730F970DAF}" type="presOf" srcId="{AF4BC29F-3333-EA42-839A-D825580EC33A}" destId="{65FD630F-4C6A-4B40-8272-41CF3EB165F5}" srcOrd="1" destOrd="0" presId="urn:microsoft.com/office/officeart/2005/8/layout/orgChart1"/>
    <dgm:cxn modelId="{160302DD-ABBD-D743-94A9-E8B98FE40B62}" type="presOf" srcId="{A29B9B52-6343-7E41-8B51-3A4C488B7D5A}" destId="{ABE559F3-6DF9-FF47-8105-0652EDBC33FC}" srcOrd="0" destOrd="0" presId="urn:microsoft.com/office/officeart/2005/8/layout/orgChart1"/>
    <dgm:cxn modelId="{5F61FC4E-1E1E-214F-BB60-5D3C60D86198}" type="presOf" srcId="{37763077-AD62-0548-8FD1-7DBEB45B093A}" destId="{CE88CBA0-E9EC-F54B-A5D7-A193C9071951}" srcOrd="0" destOrd="0" presId="urn:microsoft.com/office/officeart/2005/8/layout/orgChart1"/>
    <dgm:cxn modelId="{F2275BC2-C677-F346-8FD5-022783127F1D}" type="presOf" srcId="{C07535DC-1980-9344-AE71-7FDE4DDD9008}" destId="{1CB26F89-F9F3-774A-8A92-3C36F42B0427}" srcOrd="0" destOrd="0" presId="urn:microsoft.com/office/officeart/2005/8/layout/orgChart1"/>
    <dgm:cxn modelId="{CCBF0062-14BA-7646-BB4B-1E75B15E6809}" type="presOf" srcId="{EDFB0CF6-6E2F-464A-AA55-D4BC3C4915BF}" destId="{E93F8742-E5F8-C142-9A4F-AA9F4BCF1939}" srcOrd="0" destOrd="0" presId="urn:microsoft.com/office/officeart/2005/8/layout/orgChart1"/>
    <dgm:cxn modelId="{1F570ADB-8D28-1945-B4A6-5FAEF8AEA18C}" type="presOf" srcId="{E49B4B23-BB6C-0D40-9F7C-58E47276DD0B}" destId="{32AE8CBE-3E12-1F4D-85FD-EBD19DB0CE54}" srcOrd="1" destOrd="0" presId="urn:microsoft.com/office/officeart/2005/8/layout/orgChart1"/>
    <dgm:cxn modelId="{3906942D-BE61-A242-A505-4EBB21D725FF}" type="presOf" srcId="{1E09DCD3-435B-E44C-99A1-FED643CA4C1A}" destId="{140B339E-4949-C34E-856E-28A69C61D6F3}" srcOrd="0" destOrd="0" presId="urn:microsoft.com/office/officeart/2005/8/layout/orgChart1"/>
    <dgm:cxn modelId="{1C1C7983-BD11-784E-9DF3-81FE452B5C10}" srcId="{B83E34BD-51F9-D64F-B0CF-38FF9DC1C882}" destId="{96E5DFB7-8360-2D40-98D5-3B452AD99E8B}" srcOrd="0" destOrd="0" parTransId="{72795B18-D8CE-4849-8A83-BAAAD86C3417}" sibTransId="{8E73C3DD-12D2-2B46-B3F1-01BB86C597B7}"/>
    <dgm:cxn modelId="{EFC85268-1D05-474F-82B3-85A1328761D5}" type="presOf" srcId="{EDFB0CF6-6E2F-464A-AA55-D4BC3C4915BF}" destId="{8517AB77-0883-3741-9D06-2C17431B6E22}" srcOrd="1" destOrd="0" presId="urn:microsoft.com/office/officeart/2005/8/layout/orgChart1"/>
    <dgm:cxn modelId="{B9C756FD-9065-8748-A6CA-24E3A5837400}" srcId="{96E5DFB7-8360-2D40-98D5-3B452AD99E8B}" destId="{944C9572-CC6A-C549-9019-E2F1A64AF41E}" srcOrd="3" destOrd="0" parTransId="{2C5EF451-8E43-9144-8132-AF165E0178B6}" sibTransId="{0E304C5E-306C-AC44-8388-9EE74535D99D}"/>
    <dgm:cxn modelId="{0519FE3E-5C4E-F54F-BE6B-3CE0CF646F6E}" type="presOf" srcId="{06DF98FA-ADF3-2449-B181-6C32D71AC476}" destId="{03FF8008-7D29-F746-BED3-C1FCEE108FE7}" srcOrd="0" destOrd="0" presId="urn:microsoft.com/office/officeart/2005/8/layout/orgChart1"/>
    <dgm:cxn modelId="{C65EADC4-3F5F-CE4D-B2CA-D01BB6BB2BD1}" type="presOf" srcId="{944C9572-CC6A-C549-9019-E2F1A64AF41E}" destId="{E01FBA99-E407-3944-BF90-819C4080B927}" srcOrd="1" destOrd="0" presId="urn:microsoft.com/office/officeart/2005/8/layout/orgChart1"/>
    <dgm:cxn modelId="{084606A7-AB2E-6C41-BA08-117DED44C2E8}" type="presOf" srcId="{82F6974D-FE45-CB48-8B0F-2F278319824E}" destId="{E19900E1-CC00-F245-8842-6643A7B3698B}" srcOrd="0" destOrd="0" presId="urn:microsoft.com/office/officeart/2005/8/layout/orgChart1"/>
    <dgm:cxn modelId="{0658FF32-16E6-2F49-9C69-8F0C2B259FF6}" srcId="{518CAD39-7327-9A4D-8FB7-AFD9710D7654}" destId="{E49B4B23-BB6C-0D40-9F7C-58E47276DD0B}" srcOrd="2" destOrd="0" parTransId="{1E09DCD3-435B-E44C-99A1-FED643CA4C1A}" sibTransId="{94E98510-1366-E148-9FA1-2FC00CCD01C5}"/>
    <dgm:cxn modelId="{B09236F6-D2E0-A34A-B835-2B3B61C04829}" type="presOf" srcId="{B071B4DB-8BCB-264E-A4B2-BE40870BB6E4}" destId="{0D8DE7B9-14C9-4C44-8649-C51B91FAC45F}" srcOrd="0" destOrd="0" presId="urn:microsoft.com/office/officeart/2005/8/layout/orgChart1"/>
    <dgm:cxn modelId="{EAB0F2F2-C26A-B245-8B1E-3192461C1327}" type="presOf" srcId="{DFE5A4B3-34F0-DE4A-89F8-351198D02FF0}" destId="{57CB2A5A-1693-5B46-A4B7-5E7F475D31AE}" srcOrd="0" destOrd="0" presId="urn:microsoft.com/office/officeart/2005/8/layout/orgChart1"/>
    <dgm:cxn modelId="{9FC78EBF-4FD9-0544-9E8B-473DA70C532C}" srcId="{518CAD39-7327-9A4D-8FB7-AFD9710D7654}" destId="{A29B9B52-6343-7E41-8B51-3A4C488B7D5A}" srcOrd="5" destOrd="0" parTransId="{2C367DC3-33B1-484C-AB38-2EE9A687A044}" sibTransId="{D5AC4F2F-B2EA-EC45-92A6-9A0AC319AFBD}"/>
    <dgm:cxn modelId="{DD3FDA45-DD3A-DB40-A0BD-78DB80388B8F}" type="presOf" srcId="{2C5EF451-8E43-9144-8132-AF165E0178B6}" destId="{37517633-6C51-FB46-B77B-55BE35CCCC03}" srcOrd="0" destOrd="0" presId="urn:microsoft.com/office/officeart/2005/8/layout/orgChart1"/>
    <dgm:cxn modelId="{6DDE16F9-2284-014C-A9D1-E10AD249FAC8}" type="presOf" srcId="{67109F37-A960-4A44-A3C1-DC508A28D87E}" destId="{0760AC83-7BC1-CE42-A710-9CCD7FC2C66B}" srcOrd="0" destOrd="0" presId="urn:microsoft.com/office/officeart/2005/8/layout/orgChart1"/>
    <dgm:cxn modelId="{E162CE3D-FD98-AA43-AA93-570E64F5ED4F}" type="presOf" srcId="{96E5DFB7-8360-2D40-98D5-3B452AD99E8B}" destId="{91749D9A-B699-4C44-862C-5BB03EFB15E0}" srcOrd="0" destOrd="0" presId="urn:microsoft.com/office/officeart/2005/8/layout/orgChart1"/>
    <dgm:cxn modelId="{2AB04304-F1F9-4941-B106-6C41B400CBBA}" type="presOf" srcId="{A29B9B52-6343-7E41-8B51-3A4C488B7D5A}" destId="{8DED86AC-2F7F-C343-9ACB-140B78677222}" srcOrd="1" destOrd="0" presId="urn:microsoft.com/office/officeart/2005/8/layout/orgChart1"/>
    <dgm:cxn modelId="{DDD3CE32-6300-4744-981C-E9588B7FF07D}" type="presOf" srcId="{3D09B052-E861-D843-9E3B-5A1C26D3BFC9}" destId="{85D7C0DC-EC65-724C-8D6E-9D4092640507}" srcOrd="0" destOrd="0" presId="urn:microsoft.com/office/officeart/2005/8/layout/orgChart1"/>
    <dgm:cxn modelId="{D1BD5522-1286-2E4D-8C5D-E3C8C8B4BA1F}" type="presOf" srcId="{E49B4B23-BB6C-0D40-9F7C-58E47276DD0B}" destId="{4EFCCD7B-AF43-4046-A06C-4306CAD75015}" srcOrd="0" destOrd="0" presId="urn:microsoft.com/office/officeart/2005/8/layout/orgChart1"/>
    <dgm:cxn modelId="{7039D9EA-EFAF-BC4D-9827-B0B4D5BBAAF8}" type="presOf" srcId="{518CAD39-7327-9A4D-8FB7-AFD9710D7654}" destId="{F1A1743A-9C04-514C-83C3-A17919861EEB}" srcOrd="0" destOrd="0" presId="urn:microsoft.com/office/officeart/2005/8/layout/orgChart1"/>
    <dgm:cxn modelId="{8BCDDDAA-1092-0F46-B552-2BB8C3EC2146}" type="presOf" srcId="{AC9BBAF5-00B6-9C44-98B9-E9D683FFD790}" destId="{D5E34181-116D-DD4D-9D7E-9AF9F367073A}" srcOrd="0" destOrd="0" presId="urn:microsoft.com/office/officeart/2005/8/layout/orgChart1"/>
    <dgm:cxn modelId="{68306DD0-E219-D244-AED5-48FA74659A5F}" type="presOf" srcId="{DFE5A4B3-34F0-DE4A-89F8-351198D02FF0}" destId="{C293C056-A165-2A4C-B241-BCFC5EF046E1}" srcOrd="1" destOrd="0" presId="urn:microsoft.com/office/officeart/2005/8/layout/orgChart1"/>
    <dgm:cxn modelId="{709561DA-364E-E746-B267-187F708FAE1D}" type="presOf" srcId="{B83E34BD-51F9-D64F-B0CF-38FF9DC1C882}" destId="{CE639889-1C2C-FA46-932A-241103A5C5A2}" srcOrd="0" destOrd="0" presId="urn:microsoft.com/office/officeart/2005/8/layout/orgChart1"/>
    <dgm:cxn modelId="{AE053DA0-4504-D140-9403-645BF5223867}" type="presOf" srcId="{67109F37-A960-4A44-A3C1-DC508A28D87E}" destId="{3C6D5717-A25D-5D41-8717-14B1245EEAEF}" srcOrd="1" destOrd="0" presId="urn:microsoft.com/office/officeart/2005/8/layout/orgChart1"/>
    <dgm:cxn modelId="{A88BCED0-D316-4A4F-AA3A-64E8445B2C50}" type="presOf" srcId="{2450860A-4292-ED41-8D70-5EFEF9FAC413}" destId="{8BEBA2E9-3EE4-5E48-8BC1-4D2215ACE84A}" srcOrd="0" destOrd="0" presId="urn:microsoft.com/office/officeart/2005/8/layout/orgChart1"/>
    <dgm:cxn modelId="{35750035-FB79-2D47-9906-E66951D0AA33}" srcId="{96E5DFB7-8360-2D40-98D5-3B452AD99E8B}" destId="{EDFB0CF6-6E2F-464A-AA55-D4BC3C4915BF}" srcOrd="2" destOrd="0" parTransId="{AC9BBAF5-00B6-9C44-98B9-E9D683FFD790}" sibTransId="{FA201C6A-B516-C243-B08C-3C2BC483D237}"/>
    <dgm:cxn modelId="{5640D80C-0FF1-4148-9D8B-98635756E065}" srcId="{518CAD39-7327-9A4D-8FB7-AFD9710D7654}" destId="{A2523454-7C28-5545-A1C0-589E2118F956}" srcOrd="0" destOrd="0" parTransId="{16DD195D-AFBE-E840-83AB-8D194E9E5857}" sibTransId="{6226F9D4-0287-8441-AA36-DD64CF63A9D9}"/>
    <dgm:cxn modelId="{8804632C-7F45-4340-BF7A-9F19F966CF38}" type="presOf" srcId="{16DD195D-AFBE-E840-83AB-8D194E9E5857}" destId="{0E72B6EA-8D20-2843-88AC-155830F06563}" srcOrd="0" destOrd="0" presId="urn:microsoft.com/office/officeart/2005/8/layout/orgChart1"/>
    <dgm:cxn modelId="{9BD7092C-4E2F-4741-A70F-09CA2B2BB7D8}" srcId="{96E5DFB7-8360-2D40-98D5-3B452AD99E8B}" destId="{67109F37-A960-4A44-A3C1-DC508A28D87E}" srcOrd="1" destOrd="0" parTransId="{06DF98FA-ADF3-2449-B181-6C32D71AC476}" sibTransId="{06CC143B-01A5-8843-B4F5-DBE09C184F61}"/>
    <dgm:cxn modelId="{41FF2E26-99F6-B643-ACE6-1EE0C366A597}" srcId="{96E5DFB7-8360-2D40-98D5-3B452AD99E8B}" destId="{2450860A-4292-ED41-8D70-5EFEF9FAC413}" srcOrd="4" destOrd="0" parTransId="{37763077-AD62-0548-8FD1-7DBEB45B093A}" sibTransId="{75E1D1D0-1D27-2E40-9431-D6DF4A370B20}"/>
    <dgm:cxn modelId="{A3E07550-6F7F-DD4A-85D1-30D3D0A7F471}" type="presOf" srcId="{08230C15-0184-8940-9ECF-C9A3396BB8C1}" destId="{996C6DC0-B7A9-274C-BB6E-F40ED0F3F989}" srcOrd="0" destOrd="0" presId="urn:microsoft.com/office/officeart/2005/8/layout/orgChart1"/>
    <dgm:cxn modelId="{2F9A05FA-C5E6-1F44-BB2D-2A534DD0A5DF}" srcId="{96E5DFB7-8360-2D40-98D5-3B452AD99E8B}" destId="{518CAD39-7327-9A4D-8FB7-AFD9710D7654}" srcOrd="0" destOrd="0" parTransId="{B071B4DB-8BCB-264E-A4B2-BE40870BB6E4}" sibTransId="{0E75109C-EE07-2A41-A015-BB1F0F18AB49}"/>
    <dgm:cxn modelId="{2092483E-413B-8D47-BCA5-B73F12F96391}" srcId="{518CAD39-7327-9A4D-8FB7-AFD9710D7654}" destId="{AF4BC29F-3333-EA42-839A-D825580EC33A}" srcOrd="4" destOrd="0" parTransId="{08230C15-0184-8940-9ECF-C9A3396BB8C1}" sibTransId="{0800D600-3AD2-F84A-A3D7-F966F22BEABF}"/>
    <dgm:cxn modelId="{F03DF486-70C5-0642-8542-869F5F681B12}" type="presParOf" srcId="{CE639889-1C2C-FA46-932A-241103A5C5A2}" destId="{0C497644-10C2-3740-BFEB-8614DE99FC63}" srcOrd="0" destOrd="0" presId="urn:microsoft.com/office/officeart/2005/8/layout/orgChart1"/>
    <dgm:cxn modelId="{845F3A66-1F80-6D45-B8FF-5F9E3598B3E8}" type="presParOf" srcId="{0C497644-10C2-3740-BFEB-8614DE99FC63}" destId="{EB3E6B93-4432-CC47-A2AF-D2F827817264}" srcOrd="0" destOrd="0" presId="urn:microsoft.com/office/officeart/2005/8/layout/orgChart1"/>
    <dgm:cxn modelId="{3E703B0D-03F1-A94A-A45D-060B0FDD220E}" type="presParOf" srcId="{EB3E6B93-4432-CC47-A2AF-D2F827817264}" destId="{91749D9A-B699-4C44-862C-5BB03EFB15E0}" srcOrd="0" destOrd="0" presId="urn:microsoft.com/office/officeart/2005/8/layout/orgChart1"/>
    <dgm:cxn modelId="{105D694F-F8BB-AA4D-9F2A-E5BFE418DA47}" type="presParOf" srcId="{EB3E6B93-4432-CC47-A2AF-D2F827817264}" destId="{34FC5173-D0FC-2E4E-9B9A-6CAA43924AF9}" srcOrd="1" destOrd="0" presId="urn:microsoft.com/office/officeart/2005/8/layout/orgChart1"/>
    <dgm:cxn modelId="{25E00817-CFD6-0B45-8E3A-2B29A6E68207}" type="presParOf" srcId="{0C497644-10C2-3740-BFEB-8614DE99FC63}" destId="{B3BC955C-6E4B-0347-97D2-087DF5107261}" srcOrd="1" destOrd="0" presId="urn:microsoft.com/office/officeart/2005/8/layout/orgChart1"/>
    <dgm:cxn modelId="{2E5082DA-8511-4A43-9B3D-DC35EF46A561}" type="presParOf" srcId="{B3BC955C-6E4B-0347-97D2-087DF5107261}" destId="{03FF8008-7D29-F746-BED3-C1FCEE108FE7}" srcOrd="0" destOrd="0" presId="urn:microsoft.com/office/officeart/2005/8/layout/orgChart1"/>
    <dgm:cxn modelId="{3BA1B15E-13ED-1C4E-9A47-EFB0712B72DD}" type="presParOf" srcId="{B3BC955C-6E4B-0347-97D2-087DF5107261}" destId="{B9856C30-DF74-4B42-9050-E08D5F8493CE}" srcOrd="1" destOrd="0" presId="urn:microsoft.com/office/officeart/2005/8/layout/orgChart1"/>
    <dgm:cxn modelId="{87EADBE6-4C2F-4F46-BED0-CA2F57518632}" type="presParOf" srcId="{B9856C30-DF74-4B42-9050-E08D5F8493CE}" destId="{A53828B3-E055-9D40-A0F8-F11EAF4FC4B8}" srcOrd="0" destOrd="0" presId="urn:microsoft.com/office/officeart/2005/8/layout/orgChart1"/>
    <dgm:cxn modelId="{DF164237-9031-DC4D-94A3-171D864C90CC}" type="presParOf" srcId="{A53828B3-E055-9D40-A0F8-F11EAF4FC4B8}" destId="{0760AC83-7BC1-CE42-A710-9CCD7FC2C66B}" srcOrd="0" destOrd="0" presId="urn:microsoft.com/office/officeart/2005/8/layout/orgChart1"/>
    <dgm:cxn modelId="{89BE530F-DDB5-5D48-A1CC-3F4BE5957FAF}" type="presParOf" srcId="{A53828B3-E055-9D40-A0F8-F11EAF4FC4B8}" destId="{3C6D5717-A25D-5D41-8717-14B1245EEAEF}" srcOrd="1" destOrd="0" presId="urn:microsoft.com/office/officeart/2005/8/layout/orgChart1"/>
    <dgm:cxn modelId="{94A55915-D208-4A41-8463-CBA5B7773B6C}" type="presParOf" srcId="{B9856C30-DF74-4B42-9050-E08D5F8493CE}" destId="{7529610C-CB28-EB44-85E6-7CE7C2E282FA}" srcOrd="1" destOrd="0" presId="urn:microsoft.com/office/officeart/2005/8/layout/orgChart1"/>
    <dgm:cxn modelId="{07744456-9058-0B48-83E7-3E660984549A}" type="presParOf" srcId="{B9856C30-DF74-4B42-9050-E08D5F8493CE}" destId="{396AD6DD-E0DA-EE42-A3C8-77A4D194A5B7}" srcOrd="2" destOrd="0" presId="urn:microsoft.com/office/officeart/2005/8/layout/orgChart1"/>
    <dgm:cxn modelId="{1B13E4F4-EFBB-EA4A-9BFF-6F15422BCBFA}" type="presParOf" srcId="{B3BC955C-6E4B-0347-97D2-087DF5107261}" destId="{D5E34181-116D-DD4D-9D7E-9AF9F367073A}" srcOrd="2" destOrd="0" presId="urn:microsoft.com/office/officeart/2005/8/layout/orgChart1"/>
    <dgm:cxn modelId="{14875A7A-A55C-254A-A245-720EC6CA4B9F}" type="presParOf" srcId="{B3BC955C-6E4B-0347-97D2-087DF5107261}" destId="{80357184-0AA3-6E44-BBC9-4D728285EBC9}" srcOrd="3" destOrd="0" presId="urn:microsoft.com/office/officeart/2005/8/layout/orgChart1"/>
    <dgm:cxn modelId="{4E8A4D26-1BE3-7245-80A4-399323E4B379}" type="presParOf" srcId="{80357184-0AA3-6E44-BBC9-4D728285EBC9}" destId="{CE4E11D9-64C9-864E-8336-78CED6F6EDE9}" srcOrd="0" destOrd="0" presId="urn:microsoft.com/office/officeart/2005/8/layout/orgChart1"/>
    <dgm:cxn modelId="{82344ACE-88EF-504A-97BD-4AF92C525376}" type="presParOf" srcId="{CE4E11D9-64C9-864E-8336-78CED6F6EDE9}" destId="{E93F8742-E5F8-C142-9A4F-AA9F4BCF1939}" srcOrd="0" destOrd="0" presId="urn:microsoft.com/office/officeart/2005/8/layout/orgChart1"/>
    <dgm:cxn modelId="{8B90D4E4-A48A-594D-A91A-FB71694EA9D7}" type="presParOf" srcId="{CE4E11D9-64C9-864E-8336-78CED6F6EDE9}" destId="{8517AB77-0883-3741-9D06-2C17431B6E22}" srcOrd="1" destOrd="0" presId="urn:microsoft.com/office/officeart/2005/8/layout/orgChart1"/>
    <dgm:cxn modelId="{2056DFD8-181D-C34D-BE34-5033A83F3EC1}" type="presParOf" srcId="{80357184-0AA3-6E44-BBC9-4D728285EBC9}" destId="{3BD05C23-B9DC-CE47-8FEB-83BB2A2D3254}" srcOrd="1" destOrd="0" presId="urn:microsoft.com/office/officeart/2005/8/layout/orgChart1"/>
    <dgm:cxn modelId="{9C1D2776-AE99-D144-8E4F-1D4430DCB141}" type="presParOf" srcId="{80357184-0AA3-6E44-BBC9-4D728285EBC9}" destId="{197472CB-61D5-C844-9B7A-3E12DEA30A9B}" srcOrd="2" destOrd="0" presId="urn:microsoft.com/office/officeart/2005/8/layout/orgChart1"/>
    <dgm:cxn modelId="{EA41D656-159A-1944-BAED-EAA0BDB2F850}" type="presParOf" srcId="{B3BC955C-6E4B-0347-97D2-087DF5107261}" destId="{37517633-6C51-FB46-B77B-55BE35CCCC03}" srcOrd="4" destOrd="0" presId="urn:microsoft.com/office/officeart/2005/8/layout/orgChart1"/>
    <dgm:cxn modelId="{9E631D86-E151-3440-853E-B034F6578AAD}" type="presParOf" srcId="{B3BC955C-6E4B-0347-97D2-087DF5107261}" destId="{476692B6-9443-B342-9FFF-6C2F585AF17C}" srcOrd="5" destOrd="0" presId="urn:microsoft.com/office/officeart/2005/8/layout/orgChart1"/>
    <dgm:cxn modelId="{7062E8CE-3C60-574F-A159-F8719E9BDCCD}" type="presParOf" srcId="{476692B6-9443-B342-9FFF-6C2F585AF17C}" destId="{A1231B2B-D138-FD4E-834D-9FFCC91E2AFA}" srcOrd="0" destOrd="0" presId="urn:microsoft.com/office/officeart/2005/8/layout/orgChart1"/>
    <dgm:cxn modelId="{339D5736-5477-F24E-9B67-0998729CAE19}" type="presParOf" srcId="{A1231B2B-D138-FD4E-834D-9FFCC91E2AFA}" destId="{1E3824D1-A2BF-8D4B-BA91-8F5A6C041E28}" srcOrd="0" destOrd="0" presId="urn:microsoft.com/office/officeart/2005/8/layout/orgChart1"/>
    <dgm:cxn modelId="{C92F7A9C-B2DF-D341-B574-BAA69A935EB5}" type="presParOf" srcId="{A1231B2B-D138-FD4E-834D-9FFCC91E2AFA}" destId="{E01FBA99-E407-3944-BF90-819C4080B927}" srcOrd="1" destOrd="0" presId="urn:microsoft.com/office/officeart/2005/8/layout/orgChart1"/>
    <dgm:cxn modelId="{188322B5-65F0-BA44-9933-FD43A034E7F3}" type="presParOf" srcId="{476692B6-9443-B342-9FFF-6C2F585AF17C}" destId="{991F3850-6FB3-6947-B1C6-1AE3D96802CF}" srcOrd="1" destOrd="0" presId="urn:microsoft.com/office/officeart/2005/8/layout/orgChart1"/>
    <dgm:cxn modelId="{1CB03BAF-FBB3-F444-8A56-C28748EDF762}" type="presParOf" srcId="{476692B6-9443-B342-9FFF-6C2F585AF17C}" destId="{3F42EAE3-81B4-3D44-84C0-9DDF853524C8}" srcOrd="2" destOrd="0" presId="urn:microsoft.com/office/officeart/2005/8/layout/orgChart1"/>
    <dgm:cxn modelId="{72CE6A86-F343-314B-8931-51996BBF5D65}" type="presParOf" srcId="{B3BC955C-6E4B-0347-97D2-087DF5107261}" destId="{CE88CBA0-E9EC-F54B-A5D7-A193C9071951}" srcOrd="6" destOrd="0" presId="urn:microsoft.com/office/officeart/2005/8/layout/orgChart1"/>
    <dgm:cxn modelId="{DBAAC9AF-A7FD-C841-A614-DCEEE3862C82}" type="presParOf" srcId="{B3BC955C-6E4B-0347-97D2-087DF5107261}" destId="{9FEC3B46-855B-D844-82C8-F38AB62273A6}" srcOrd="7" destOrd="0" presId="urn:microsoft.com/office/officeart/2005/8/layout/orgChart1"/>
    <dgm:cxn modelId="{94853A5D-523C-E841-8E81-B2D770B777D3}" type="presParOf" srcId="{9FEC3B46-855B-D844-82C8-F38AB62273A6}" destId="{00A2110F-96CA-B941-A7B0-2413EA688CCF}" srcOrd="0" destOrd="0" presId="urn:microsoft.com/office/officeart/2005/8/layout/orgChart1"/>
    <dgm:cxn modelId="{D9A95757-2C15-434D-AC5E-E18AC8531BDE}" type="presParOf" srcId="{00A2110F-96CA-B941-A7B0-2413EA688CCF}" destId="{8BEBA2E9-3EE4-5E48-8BC1-4D2215ACE84A}" srcOrd="0" destOrd="0" presId="urn:microsoft.com/office/officeart/2005/8/layout/orgChart1"/>
    <dgm:cxn modelId="{292930B2-426F-504C-B212-3087733808EC}" type="presParOf" srcId="{00A2110F-96CA-B941-A7B0-2413EA688CCF}" destId="{5220EDCE-F164-6346-B2C4-CC85223CFA3F}" srcOrd="1" destOrd="0" presId="urn:microsoft.com/office/officeart/2005/8/layout/orgChart1"/>
    <dgm:cxn modelId="{5511E234-B23B-1645-9C74-74DD7D2D6483}" type="presParOf" srcId="{9FEC3B46-855B-D844-82C8-F38AB62273A6}" destId="{19E67F3C-7279-E24F-84B1-081155EBF636}" srcOrd="1" destOrd="0" presId="urn:microsoft.com/office/officeart/2005/8/layout/orgChart1"/>
    <dgm:cxn modelId="{B2067123-ADE3-FB4A-A72A-BE1B02A64F64}" type="presParOf" srcId="{9FEC3B46-855B-D844-82C8-F38AB62273A6}" destId="{66EC8E27-9A77-3E4F-8C59-DDD6301BD4CE}" srcOrd="2" destOrd="0" presId="urn:microsoft.com/office/officeart/2005/8/layout/orgChart1"/>
    <dgm:cxn modelId="{B9DD4AE8-9962-4E48-8D83-3426AB660EEE}" type="presParOf" srcId="{0C497644-10C2-3740-BFEB-8614DE99FC63}" destId="{B5E50D0E-4256-E74D-9A0F-39351BAB9755}" srcOrd="2" destOrd="0" presId="urn:microsoft.com/office/officeart/2005/8/layout/orgChart1"/>
    <dgm:cxn modelId="{270B133A-1525-C04D-96DF-6E67E9F1DB95}" type="presParOf" srcId="{B5E50D0E-4256-E74D-9A0F-39351BAB9755}" destId="{0D8DE7B9-14C9-4C44-8649-C51B91FAC45F}" srcOrd="0" destOrd="0" presId="urn:microsoft.com/office/officeart/2005/8/layout/orgChart1"/>
    <dgm:cxn modelId="{9E70101B-AFA0-F24D-8ABB-D0C9FDE3C956}" type="presParOf" srcId="{B5E50D0E-4256-E74D-9A0F-39351BAB9755}" destId="{98ECAACF-B822-C249-A73A-AE6AB81C2B5C}" srcOrd="1" destOrd="0" presId="urn:microsoft.com/office/officeart/2005/8/layout/orgChart1"/>
    <dgm:cxn modelId="{5F57D18D-F6D5-4143-8BC2-64C38DBED412}" type="presParOf" srcId="{98ECAACF-B822-C249-A73A-AE6AB81C2B5C}" destId="{FD360DF3-D558-B243-AD36-9A55ECCA5CE1}" srcOrd="0" destOrd="0" presId="urn:microsoft.com/office/officeart/2005/8/layout/orgChart1"/>
    <dgm:cxn modelId="{B582A1F2-15FA-AA40-8330-FC63ED316142}" type="presParOf" srcId="{FD360DF3-D558-B243-AD36-9A55ECCA5CE1}" destId="{F1A1743A-9C04-514C-83C3-A17919861EEB}" srcOrd="0" destOrd="0" presId="urn:microsoft.com/office/officeart/2005/8/layout/orgChart1"/>
    <dgm:cxn modelId="{5CAD91E8-4CA4-EF49-B9EE-6A46966E9C80}" type="presParOf" srcId="{FD360DF3-D558-B243-AD36-9A55ECCA5CE1}" destId="{0074B356-070C-EF45-8882-77B187D6C23E}" srcOrd="1" destOrd="0" presId="urn:microsoft.com/office/officeart/2005/8/layout/orgChart1"/>
    <dgm:cxn modelId="{5B73B5BA-4F51-6342-A45B-5BBDC0E7F673}" type="presParOf" srcId="{98ECAACF-B822-C249-A73A-AE6AB81C2B5C}" destId="{44A33AB3-3138-6E42-B292-E97D27565A6C}" srcOrd="1" destOrd="0" presId="urn:microsoft.com/office/officeart/2005/8/layout/orgChart1"/>
    <dgm:cxn modelId="{0DE5BC78-37E6-FF46-B536-71A17B2E042D}" type="presParOf" srcId="{98ECAACF-B822-C249-A73A-AE6AB81C2B5C}" destId="{5C30259C-5C20-8749-BC29-5FFF9C790B3E}" srcOrd="2" destOrd="0" presId="urn:microsoft.com/office/officeart/2005/8/layout/orgChart1"/>
    <dgm:cxn modelId="{2C757AF7-01D3-2D42-BFB6-F6D4036D45B3}" type="presParOf" srcId="{5C30259C-5C20-8749-BC29-5FFF9C790B3E}" destId="{0E72B6EA-8D20-2843-88AC-155830F06563}" srcOrd="0" destOrd="0" presId="urn:microsoft.com/office/officeart/2005/8/layout/orgChart1"/>
    <dgm:cxn modelId="{3459B36C-7242-E648-926B-F5A689C1FAC5}" type="presParOf" srcId="{5C30259C-5C20-8749-BC29-5FFF9C790B3E}" destId="{E16E894A-6EEE-E743-814D-BEEEBD309BE0}" srcOrd="1" destOrd="0" presId="urn:microsoft.com/office/officeart/2005/8/layout/orgChart1"/>
    <dgm:cxn modelId="{8BF53641-7FA3-AD42-91AF-A040A1600092}" type="presParOf" srcId="{E16E894A-6EEE-E743-814D-BEEEBD309BE0}" destId="{3C89416E-DE37-7342-B0C3-F799F974E650}" srcOrd="0" destOrd="0" presId="urn:microsoft.com/office/officeart/2005/8/layout/orgChart1"/>
    <dgm:cxn modelId="{699681A9-9ABB-8740-9197-5C054D04178E}" type="presParOf" srcId="{3C89416E-DE37-7342-B0C3-F799F974E650}" destId="{E75831E2-CAB1-204A-821E-2AA610D53487}" srcOrd="0" destOrd="0" presId="urn:microsoft.com/office/officeart/2005/8/layout/orgChart1"/>
    <dgm:cxn modelId="{97BA0F05-49AB-3549-9646-CB76F403236D}" type="presParOf" srcId="{3C89416E-DE37-7342-B0C3-F799F974E650}" destId="{4BFC72DF-5AFC-224A-A827-DCB5ADA79A38}" srcOrd="1" destOrd="0" presId="urn:microsoft.com/office/officeart/2005/8/layout/orgChart1"/>
    <dgm:cxn modelId="{3FF04630-279D-7D4F-A3DE-F212638E0341}" type="presParOf" srcId="{E16E894A-6EEE-E743-814D-BEEEBD309BE0}" destId="{45C8D9A8-EF25-D049-A33C-2DC2EA072203}" srcOrd="1" destOrd="0" presId="urn:microsoft.com/office/officeart/2005/8/layout/orgChart1"/>
    <dgm:cxn modelId="{03681693-DDAA-3D4F-8F2D-7EC2ECCBC8A0}" type="presParOf" srcId="{E16E894A-6EEE-E743-814D-BEEEBD309BE0}" destId="{DC0C23D9-DB4B-3147-AA1D-29EBFF8261D7}" srcOrd="2" destOrd="0" presId="urn:microsoft.com/office/officeart/2005/8/layout/orgChart1"/>
    <dgm:cxn modelId="{B7C7C6E7-D0D8-4A46-B741-8B19EEDE261B}" type="presParOf" srcId="{5C30259C-5C20-8749-BC29-5FFF9C790B3E}" destId="{85D7C0DC-EC65-724C-8D6E-9D4092640507}" srcOrd="2" destOrd="0" presId="urn:microsoft.com/office/officeart/2005/8/layout/orgChart1"/>
    <dgm:cxn modelId="{99C6D0D3-CDCF-E14F-9E12-876A3157AE6F}" type="presParOf" srcId="{5C30259C-5C20-8749-BC29-5FFF9C790B3E}" destId="{A791B415-91A3-E94B-B372-05E6D8BEA204}" srcOrd="3" destOrd="0" presId="urn:microsoft.com/office/officeart/2005/8/layout/orgChart1"/>
    <dgm:cxn modelId="{4696F966-6D17-374D-AC29-03B94234084D}" type="presParOf" srcId="{A791B415-91A3-E94B-B372-05E6D8BEA204}" destId="{326C0A31-6CB5-CB43-9D4B-61F5858586B2}" srcOrd="0" destOrd="0" presId="urn:microsoft.com/office/officeart/2005/8/layout/orgChart1"/>
    <dgm:cxn modelId="{FB73DC75-3403-E745-9CF5-F3E0068A108D}" type="presParOf" srcId="{326C0A31-6CB5-CB43-9D4B-61F5858586B2}" destId="{1CB26F89-F9F3-774A-8A92-3C36F42B0427}" srcOrd="0" destOrd="0" presId="urn:microsoft.com/office/officeart/2005/8/layout/orgChart1"/>
    <dgm:cxn modelId="{6F7ACB45-26B2-5D44-880E-D09C8AA1BC39}" type="presParOf" srcId="{326C0A31-6CB5-CB43-9D4B-61F5858586B2}" destId="{2935E55D-3FBA-C74B-B922-873F77F1F069}" srcOrd="1" destOrd="0" presId="urn:microsoft.com/office/officeart/2005/8/layout/orgChart1"/>
    <dgm:cxn modelId="{04040B71-FA41-2F40-AE46-788049455705}" type="presParOf" srcId="{A791B415-91A3-E94B-B372-05E6D8BEA204}" destId="{D1F2E4CD-EB76-3D43-8534-EB565716B751}" srcOrd="1" destOrd="0" presId="urn:microsoft.com/office/officeart/2005/8/layout/orgChart1"/>
    <dgm:cxn modelId="{4012BC8A-457A-AA4D-B6EC-6DF8A24EB4F6}" type="presParOf" srcId="{A791B415-91A3-E94B-B372-05E6D8BEA204}" destId="{AA1E82CA-C5F8-3A43-9279-9BA3DFE6E882}" srcOrd="2" destOrd="0" presId="urn:microsoft.com/office/officeart/2005/8/layout/orgChart1"/>
    <dgm:cxn modelId="{6A05A198-8D45-7943-BCAE-87F71A55DC3E}" type="presParOf" srcId="{5C30259C-5C20-8749-BC29-5FFF9C790B3E}" destId="{140B339E-4949-C34E-856E-28A69C61D6F3}" srcOrd="4" destOrd="0" presId="urn:microsoft.com/office/officeart/2005/8/layout/orgChart1"/>
    <dgm:cxn modelId="{E7C9C0A9-992C-9640-A069-439CDACBC0AB}" type="presParOf" srcId="{5C30259C-5C20-8749-BC29-5FFF9C790B3E}" destId="{E2E369CF-D1C7-E947-858A-B442FBFE26B3}" srcOrd="5" destOrd="0" presId="urn:microsoft.com/office/officeart/2005/8/layout/orgChart1"/>
    <dgm:cxn modelId="{51B9B0D3-0761-DE4C-B4C9-90584F23554F}" type="presParOf" srcId="{E2E369CF-D1C7-E947-858A-B442FBFE26B3}" destId="{2CDB45FB-0738-AB44-AE89-05BCD03B77B9}" srcOrd="0" destOrd="0" presId="urn:microsoft.com/office/officeart/2005/8/layout/orgChart1"/>
    <dgm:cxn modelId="{8E268ECB-8081-A84A-A7C7-31456921FD7C}" type="presParOf" srcId="{2CDB45FB-0738-AB44-AE89-05BCD03B77B9}" destId="{4EFCCD7B-AF43-4046-A06C-4306CAD75015}" srcOrd="0" destOrd="0" presId="urn:microsoft.com/office/officeart/2005/8/layout/orgChart1"/>
    <dgm:cxn modelId="{6EDA6F39-23A9-3C4A-BC30-A8AFCA3C8046}" type="presParOf" srcId="{2CDB45FB-0738-AB44-AE89-05BCD03B77B9}" destId="{32AE8CBE-3E12-1F4D-85FD-EBD19DB0CE54}" srcOrd="1" destOrd="0" presId="urn:microsoft.com/office/officeart/2005/8/layout/orgChart1"/>
    <dgm:cxn modelId="{6E6DF4F9-F1B4-1040-B2C6-CCC4777BDA95}" type="presParOf" srcId="{E2E369CF-D1C7-E947-858A-B442FBFE26B3}" destId="{D8443EFD-8C24-9642-84E3-A7A28DACB8A9}" srcOrd="1" destOrd="0" presId="urn:microsoft.com/office/officeart/2005/8/layout/orgChart1"/>
    <dgm:cxn modelId="{7EB76FD8-8C75-5440-BDD3-4B7852A636FF}" type="presParOf" srcId="{E2E369CF-D1C7-E947-858A-B442FBFE26B3}" destId="{6053F0A6-F9CE-4A45-9DD3-C9A71F329F01}" srcOrd="2" destOrd="0" presId="urn:microsoft.com/office/officeart/2005/8/layout/orgChart1"/>
    <dgm:cxn modelId="{66998A20-CEFF-5440-8119-84FE49D36BE1}" type="presParOf" srcId="{5C30259C-5C20-8749-BC29-5FFF9C790B3E}" destId="{E19900E1-CC00-F245-8842-6643A7B3698B}" srcOrd="6" destOrd="0" presId="urn:microsoft.com/office/officeart/2005/8/layout/orgChart1"/>
    <dgm:cxn modelId="{017BD145-4214-4C40-B0A3-2228648C353F}" type="presParOf" srcId="{5C30259C-5C20-8749-BC29-5FFF9C790B3E}" destId="{19697B55-67AB-A340-91B9-39AD0A708BFC}" srcOrd="7" destOrd="0" presId="urn:microsoft.com/office/officeart/2005/8/layout/orgChart1"/>
    <dgm:cxn modelId="{0563834A-77E5-074E-B28C-FEB8CEDE02A3}" type="presParOf" srcId="{19697B55-67AB-A340-91B9-39AD0A708BFC}" destId="{78FFF3AD-07CB-834D-ADDF-B86F857A27C1}" srcOrd="0" destOrd="0" presId="urn:microsoft.com/office/officeart/2005/8/layout/orgChart1"/>
    <dgm:cxn modelId="{2F631A01-1369-074B-97A6-163945CC1D29}" type="presParOf" srcId="{78FFF3AD-07CB-834D-ADDF-B86F857A27C1}" destId="{57CB2A5A-1693-5B46-A4B7-5E7F475D31AE}" srcOrd="0" destOrd="0" presId="urn:microsoft.com/office/officeart/2005/8/layout/orgChart1"/>
    <dgm:cxn modelId="{332E51E7-14D8-674F-9DC3-61100C069D29}" type="presParOf" srcId="{78FFF3AD-07CB-834D-ADDF-B86F857A27C1}" destId="{C293C056-A165-2A4C-B241-BCFC5EF046E1}" srcOrd="1" destOrd="0" presId="urn:microsoft.com/office/officeart/2005/8/layout/orgChart1"/>
    <dgm:cxn modelId="{69B5A24A-BE3B-5045-9798-6D596AF58C81}" type="presParOf" srcId="{19697B55-67AB-A340-91B9-39AD0A708BFC}" destId="{C93877E9-D160-C74E-8559-DBC3B1AADCEC}" srcOrd="1" destOrd="0" presId="urn:microsoft.com/office/officeart/2005/8/layout/orgChart1"/>
    <dgm:cxn modelId="{513348DF-B028-D646-A418-9ED387ED4157}" type="presParOf" srcId="{19697B55-67AB-A340-91B9-39AD0A708BFC}" destId="{5C1B2822-C61A-994B-A0AE-524D69BB59E2}" srcOrd="2" destOrd="0" presId="urn:microsoft.com/office/officeart/2005/8/layout/orgChart1"/>
    <dgm:cxn modelId="{AB8CC893-4FEC-1244-8D6E-E08980230D33}" type="presParOf" srcId="{5C30259C-5C20-8749-BC29-5FFF9C790B3E}" destId="{996C6DC0-B7A9-274C-BB6E-F40ED0F3F989}" srcOrd="8" destOrd="0" presId="urn:microsoft.com/office/officeart/2005/8/layout/orgChart1"/>
    <dgm:cxn modelId="{D87F3BBF-FF04-9143-A9BA-75E103A6B8D2}" type="presParOf" srcId="{5C30259C-5C20-8749-BC29-5FFF9C790B3E}" destId="{DA66D8A3-D0A4-7A46-8616-C033D86A9548}" srcOrd="9" destOrd="0" presId="urn:microsoft.com/office/officeart/2005/8/layout/orgChart1"/>
    <dgm:cxn modelId="{BC18D489-7431-324B-AF1C-C1FBFF447243}" type="presParOf" srcId="{DA66D8A3-D0A4-7A46-8616-C033D86A9548}" destId="{60C5F5E1-B8A4-F24F-AC44-BF5E521C7B49}" srcOrd="0" destOrd="0" presId="urn:microsoft.com/office/officeart/2005/8/layout/orgChart1"/>
    <dgm:cxn modelId="{C6056BF9-B13A-4C4E-A2D2-3404A4B648ED}" type="presParOf" srcId="{60C5F5E1-B8A4-F24F-AC44-BF5E521C7B49}" destId="{2A327C22-71E9-7445-BBCA-669B5064ED80}" srcOrd="0" destOrd="0" presId="urn:microsoft.com/office/officeart/2005/8/layout/orgChart1"/>
    <dgm:cxn modelId="{6983EB28-A139-0940-8AD8-CD3BE35E5CBB}" type="presParOf" srcId="{60C5F5E1-B8A4-F24F-AC44-BF5E521C7B49}" destId="{65FD630F-4C6A-4B40-8272-41CF3EB165F5}" srcOrd="1" destOrd="0" presId="urn:microsoft.com/office/officeart/2005/8/layout/orgChart1"/>
    <dgm:cxn modelId="{32AED3E3-95B2-6146-B0E2-0A344FC86640}" type="presParOf" srcId="{DA66D8A3-D0A4-7A46-8616-C033D86A9548}" destId="{35705D24-7FC4-064F-B28A-5F2DDA04B99A}" srcOrd="1" destOrd="0" presId="urn:microsoft.com/office/officeart/2005/8/layout/orgChart1"/>
    <dgm:cxn modelId="{BB19F97B-3E7C-9D47-B0A6-29A2CB75AA95}" type="presParOf" srcId="{DA66D8A3-D0A4-7A46-8616-C033D86A9548}" destId="{BEB6962C-AA55-164E-B97E-040B95579C48}" srcOrd="2" destOrd="0" presId="urn:microsoft.com/office/officeart/2005/8/layout/orgChart1"/>
    <dgm:cxn modelId="{95EC0608-BCC7-BC43-9A0D-69C3FE5492E4}" type="presParOf" srcId="{5C30259C-5C20-8749-BC29-5FFF9C790B3E}" destId="{3217858F-EB7C-8948-ADD5-839E45C77633}" srcOrd="10" destOrd="0" presId="urn:microsoft.com/office/officeart/2005/8/layout/orgChart1"/>
    <dgm:cxn modelId="{C6A31938-655C-5B4D-B7B3-2AD0F819007B}" type="presParOf" srcId="{5C30259C-5C20-8749-BC29-5FFF9C790B3E}" destId="{4FDA9D73-F922-454C-A63C-77F4A812BB46}" srcOrd="11" destOrd="0" presId="urn:microsoft.com/office/officeart/2005/8/layout/orgChart1"/>
    <dgm:cxn modelId="{0C3B3B09-D6AF-CD4F-9908-396AE0792A3C}" type="presParOf" srcId="{4FDA9D73-F922-454C-A63C-77F4A812BB46}" destId="{59D13816-90B8-754E-9258-C33DFDCE06E7}" srcOrd="0" destOrd="0" presId="urn:microsoft.com/office/officeart/2005/8/layout/orgChart1"/>
    <dgm:cxn modelId="{79CE0147-9218-AC45-930C-B7C906CF337C}" type="presParOf" srcId="{59D13816-90B8-754E-9258-C33DFDCE06E7}" destId="{ABE559F3-6DF9-FF47-8105-0652EDBC33FC}" srcOrd="0" destOrd="0" presId="urn:microsoft.com/office/officeart/2005/8/layout/orgChart1"/>
    <dgm:cxn modelId="{FF9314C6-0265-6C44-9FE7-BECAB9C6DABF}" type="presParOf" srcId="{59D13816-90B8-754E-9258-C33DFDCE06E7}" destId="{8DED86AC-2F7F-C343-9ACB-140B78677222}" srcOrd="1" destOrd="0" presId="urn:microsoft.com/office/officeart/2005/8/layout/orgChart1"/>
    <dgm:cxn modelId="{F9E8DA5B-8E23-364F-B811-C0B752B25EA3}" type="presParOf" srcId="{4FDA9D73-F922-454C-A63C-77F4A812BB46}" destId="{B87CAA64-5E60-E247-B642-98ECE747FA24}" srcOrd="1" destOrd="0" presId="urn:microsoft.com/office/officeart/2005/8/layout/orgChart1"/>
    <dgm:cxn modelId="{0F9BD1E6-D430-2045-8F88-F6605D498FE6}" type="presParOf" srcId="{4FDA9D73-F922-454C-A63C-77F4A812BB46}" destId="{6CA0F43C-1E35-C54F-A0F1-A99F656C5C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858F-EB7C-8948-ADD5-839E45C77633}">
      <dsp:nvSpPr>
        <dsp:cNvPr id="0" name=""/>
        <dsp:cNvSpPr/>
      </dsp:nvSpPr>
      <dsp:spPr>
        <a:xfrm>
          <a:off x="2279302" y="1896491"/>
          <a:ext cx="132829" cy="237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273"/>
              </a:lnTo>
              <a:lnTo>
                <a:pt x="132829" y="23782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C6DC0-B7A9-274C-BB6E-F40ED0F3F989}">
      <dsp:nvSpPr>
        <dsp:cNvPr id="0" name=""/>
        <dsp:cNvSpPr/>
      </dsp:nvSpPr>
      <dsp:spPr>
        <a:xfrm>
          <a:off x="2146473" y="1896491"/>
          <a:ext cx="132829" cy="2378273"/>
        </a:xfrm>
        <a:custGeom>
          <a:avLst/>
          <a:gdLst/>
          <a:ahLst/>
          <a:cxnLst/>
          <a:rect l="0" t="0" r="0" b="0"/>
          <a:pathLst>
            <a:path>
              <a:moveTo>
                <a:pt x="132829" y="0"/>
              </a:moveTo>
              <a:lnTo>
                <a:pt x="132829" y="2378273"/>
              </a:lnTo>
              <a:lnTo>
                <a:pt x="0" y="23782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900E1-CC00-F245-8842-6643A7B3698B}">
      <dsp:nvSpPr>
        <dsp:cNvPr id="0" name=""/>
        <dsp:cNvSpPr/>
      </dsp:nvSpPr>
      <dsp:spPr>
        <a:xfrm>
          <a:off x="2279302" y="1896491"/>
          <a:ext cx="132829" cy="148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95"/>
              </a:lnTo>
              <a:lnTo>
                <a:pt x="132829" y="14800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B339E-4949-C34E-856E-28A69C61D6F3}">
      <dsp:nvSpPr>
        <dsp:cNvPr id="0" name=""/>
        <dsp:cNvSpPr/>
      </dsp:nvSpPr>
      <dsp:spPr>
        <a:xfrm>
          <a:off x="2146473" y="1896491"/>
          <a:ext cx="132829" cy="1480095"/>
        </a:xfrm>
        <a:custGeom>
          <a:avLst/>
          <a:gdLst/>
          <a:ahLst/>
          <a:cxnLst/>
          <a:rect l="0" t="0" r="0" b="0"/>
          <a:pathLst>
            <a:path>
              <a:moveTo>
                <a:pt x="132829" y="0"/>
              </a:moveTo>
              <a:lnTo>
                <a:pt x="132829" y="1480095"/>
              </a:lnTo>
              <a:lnTo>
                <a:pt x="0" y="14800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7C0DC-EC65-724C-8D6E-9D4092640507}">
      <dsp:nvSpPr>
        <dsp:cNvPr id="0" name=""/>
        <dsp:cNvSpPr/>
      </dsp:nvSpPr>
      <dsp:spPr>
        <a:xfrm>
          <a:off x="2279302" y="1896491"/>
          <a:ext cx="132829" cy="58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917"/>
              </a:lnTo>
              <a:lnTo>
                <a:pt x="132829" y="5819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2B6EA-8D20-2843-88AC-155830F06563}">
      <dsp:nvSpPr>
        <dsp:cNvPr id="0" name=""/>
        <dsp:cNvSpPr/>
      </dsp:nvSpPr>
      <dsp:spPr>
        <a:xfrm>
          <a:off x="2146473" y="1896491"/>
          <a:ext cx="132829" cy="581917"/>
        </a:xfrm>
        <a:custGeom>
          <a:avLst/>
          <a:gdLst/>
          <a:ahLst/>
          <a:cxnLst/>
          <a:rect l="0" t="0" r="0" b="0"/>
          <a:pathLst>
            <a:path>
              <a:moveTo>
                <a:pt x="132829" y="0"/>
              </a:moveTo>
              <a:lnTo>
                <a:pt x="132829" y="581917"/>
              </a:lnTo>
              <a:lnTo>
                <a:pt x="0" y="5819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DE7B9-14C9-4C44-8649-C51B91FAC45F}">
      <dsp:nvSpPr>
        <dsp:cNvPr id="0" name=""/>
        <dsp:cNvSpPr/>
      </dsp:nvSpPr>
      <dsp:spPr>
        <a:xfrm>
          <a:off x="2911822" y="997578"/>
          <a:ext cx="986958" cy="582654"/>
        </a:xfrm>
        <a:custGeom>
          <a:avLst/>
          <a:gdLst/>
          <a:ahLst/>
          <a:cxnLst/>
          <a:rect l="0" t="0" r="0" b="0"/>
          <a:pathLst>
            <a:path>
              <a:moveTo>
                <a:pt x="986958" y="0"/>
              </a:moveTo>
              <a:lnTo>
                <a:pt x="986958" y="582654"/>
              </a:lnTo>
              <a:lnTo>
                <a:pt x="0" y="5826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8CBA0-E9EC-F54B-A5D7-A193C9071951}">
      <dsp:nvSpPr>
        <dsp:cNvPr id="0" name=""/>
        <dsp:cNvSpPr/>
      </dsp:nvSpPr>
      <dsp:spPr>
        <a:xfrm>
          <a:off x="3898780" y="997578"/>
          <a:ext cx="2207265" cy="385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276"/>
              </a:lnTo>
              <a:lnTo>
                <a:pt x="2207265" y="3726276"/>
              </a:lnTo>
              <a:lnTo>
                <a:pt x="2207265" y="3859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17633-6C51-FB46-B77B-55BE35CCCC03}">
      <dsp:nvSpPr>
        <dsp:cNvPr id="0" name=""/>
        <dsp:cNvSpPr/>
      </dsp:nvSpPr>
      <dsp:spPr>
        <a:xfrm>
          <a:off x="3898780" y="997578"/>
          <a:ext cx="676568" cy="385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276"/>
              </a:lnTo>
              <a:lnTo>
                <a:pt x="676568" y="3726276"/>
              </a:lnTo>
              <a:lnTo>
                <a:pt x="676568" y="3859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34181-116D-DD4D-9D7E-9AF9F367073A}">
      <dsp:nvSpPr>
        <dsp:cNvPr id="0" name=""/>
        <dsp:cNvSpPr/>
      </dsp:nvSpPr>
      <dsp:spPr>
        <a:xfrm>
          <a:off x="3044651" y="997578"/>
          <a:ext cx="854129" cy="3859105"/>
        </a:xfrm>
        <a:custGeom>
          <a:avLst/>
          <a:gdLst/>
          <a:ahLst/>
          <a:cxnLst/>
          <a:rect l="0" t="0" r="0" b="0"/>
          <a:pathLst>
            <a:path>
              <a:moveTo>
                <a:pt x="854129" y="0"/>
              </a:moveTo>
              <a:lnTo>
                <a:pt x="854129" y="3726276"/>
              </a:lnTo>
              <a:lnTo>
                <a:pt x="0" y="3726276"/>
              </a:lnTo>
              <a:lnTo>
                <a:pt x="0" y="3859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F8008-7D29-F746-BED3-C1FCEE108FE7}">
      <dsp:nvSpPr>
        <dsp:cNvPr id="0" name=""/>
        <dsp:cNvSpPr/>
      </dsp:nvSpPr>
      <dsp:spPr>
        <a:xfrm>
          <a:off x="1513954" y="997578"/>
          <a:ext cx="2384826" cy="3859105"/>
        </a:xfrm>
        <a:custGeom>
          <a:avLst/>
          <a:gdLst/>
          <a:ahLst/>
          <a:cxnLst/>
          <a:rect l="0" t="0" r="0" b="0"/>
          <a:pathLst>
            <a:path>
              <a:moveTo>
                <a:pt x="2384826" y="0"/>
              </a:moveTo>
              <a:lnTo>
                <a:pt x="2384826" y="3726276"/>
              </a:lnTo>
              <a:lnTo>
                <a:pt x="0" y="3726276"/>
              </a:lnTo>
              <a:lnTo>
                <a:pt x="0" y="3859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9D9A-B699-4C44-862C-5BB03EFB15E0}">
      <dsp:nvSpPr>
        <dsp:cNvPr id="0" name=""/>
        <dsp:cNvSpPr/>
      </dsp:nvSpPr>
      <dsp:spPr>
        <a:xfrm>
          <a:off x="3092412" y="0"/>
          <a:ext cx="1612735" cy="997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Board of Directors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92412" y="0"/>
        <a:ext cx="1612735" cy="997578"/>
      </dsp:txXfrm>
    </dsp:sp>
    <dsp:sp modelId="{0760AC83-7BC1-CE42-A710-9CCD7FC2C66B}">
      <dsp:nvSpPr>
        <dsp:cNvPr id="0" name=""/>
        <dsp:cNvSpPr/>
      </dsp:nvSpPr>
      <dsp:spPr>
        <a:xfrm>
          <a:off x="881434" y="4856683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Elite Team</a:t>
          </a:r>
          <a:endParaRPr lang="en-US" sz="1400" kern="1200" dirty="0">
            <a:solidFill>
              <a:srgbClr val="008000"/>
            </a:solidFill>
          </a:endParaRPr>
        </a:p>
      </dsp:txBody>
      <dsp:txXfrm>
        <a:off x="881434" y="4856683"/>
        <a:ext cx="1265039" cy="632519"/>
      </dsp:txXfrm>
    </dsp:sp>
    <dsp:sp modelId="{E93F8742-E5F8-C142-9A4F-AA9F4BCF1939}">
      <dsp:nvSpPr>
        <dsp:cNvPr id="0" name=""/>
        <dsp:cNvSpPr/>
      </dsp:nvSpPr>
      <dsp:spPr>
        <a:xfrm>
          <a:off x="2412131" y="4856683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Masters/Open Team</a:t>
          </a:r>
          <a:endParaRPr lang="en-US" sz="1400" kern="1200" dirty="0">
            <a:solidFill>
              <a:srgbClr val="008000"/>
            </a:solidFill>
          </a:endParaRPr>
        </a:p>
      </dsp:txBody>
      <dsp:txXfrm>
        <a:off x="2412131" y="4856683"/>
        <a:ext cx="1265039" cy="632519"/>
      </dsp:txXfrm>
    </dsp:sp>
    <dsp:sp modelId="{1E3824D1-A2BF-8D4B-BA91-8F5A6C041E28}">
      <dsp:nvSpPr>
        <dsp:cNvPr id="0" name=""/>
        <dsp:cNvSpPr/>
      </dsp:nvSpPr>
      <dsp:spPr>
        <a:xfrm>
          <a:off x="3942829" y="4856683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Youth Team</a:t>
          </a:r>
          <a:endParaRPr lang="en-US" sz="1400" kern="1200" dirty="0">
            <a:solidFill>
              <a:srgbClr val="008000"/>
            </a:solidFill>
          </a:endParaRPr>
        </a:p>
      </dsp:txBody>
      <dsp:txXfrm>
        <a:off x="3942829" y="4856683"/>
        <a:ext cx="1265039" cy="632519"/>
      </dsp:txXfrm>
    </dsp:sp>
    <dsp:sp modelId="{8BEBA2E9-3EE4-5E48-8BC1-4D2215ACE84A}">
      <dsp:nvSpPr>
        <dsp:cNvPr id="0" name=""/>
        <dsp:cNvSpPr/>
      </dsp:nvSpPr>
      <dsp:spPr>
        <a:xfrm>
          <a:off x="5473526" y="4856683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Officials/Volunteers</a:t>
          </a:r>
          <a:endParaRPr lang="en-US" sz="1400" kern="1200" dirty="0">
            <a:solidFill>
              <a:srgbClr val="008000"/>
            </a:solidFill>
          </a:endParaRPr>
        </a:p>
      </dsp:txBody>
      <dsp:txXfrm>
        <a:off x="5473526" y="4856683"/>
        <a:ext cx="1265039" cy="632519"/>
      </dsp:txXfrm>
    </dsp:sp>
    <dsp:sp modelId="{F1A1743A-9C04-514C-83C3-A17919861EEB}">
      <dsp:nvSpPr>
        <dsp:cNvPr id="0" name=""/>
        <dsp:cNvSpPr/>
      </dsp:nvSpPr>
      <dsp:spPr>
        <a:xfrm>
          <a:off x="1646783" y="1263972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Executive Committee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1646783" y="1263972"/>
        <a:ext cx="1265039" cy="632519"/>
      </dsp:txXfrm>
    </dsp:sp>
    <dsp:sp modelId="{E75831E2-CAB1-204A-821E-2AA610D53487}">
      <dsp:nvSpPr>
        <dsp:cNvPr id="0" name=""/>
        <dsp:cNvSpPr/>
      </dsp:nvSpPr>
      <dsp:spPr>
        <a:xfrm>
          <a:off x="881434" y="2162150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Finance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881434" y="2162150"/>
        <a:ext cx="1265039" cy="632519"/>
      </dsp:txXfrm>
    </dsp:sp>
    <dsp:sp modelId="{1CB26F89-F9F3-774A-8A92-3C36F42B0427}">
      <dsp:nvSpPr>
        <dsp:cNvPr id="0" name=""/>
        <dsp:cNvSpPr/>
      </dsp:nvSpPr>
      <dsp:spPr>
        <a:xfrm>
          <a:off x="2412131" y="2162150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Membership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2412131" y="2162150"/>
        <a:ext cx="1265039" cy="632519"/>
      </dsp:txXfrm>
    </dsp:sp>
    <dsp:sp modelId="{4EFCCD7B-AF43-4046-A06C-4306CAD75015}">
      <dsp:nvSpPr>
        <dsp:cNvPr id="0" name=""/>
        <dsp:cNvSpPr/>
      </dsp:nvSpPr>
      <dsp:spPr>
        <a:xfrm>
          <a:off x="881434" y="3060327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Uniforms/Gear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881434" y="3060327"/>
        <a:ext cx="1265039" cy="632519"/>
      </dsp:txXfrm>
    </dsp:sp>
    <dsp:sp modelId="{57CB2A5A-1693-5B46-A4B7-5E7F475D31AE}">
      <dsp:nvSpPr>
        <dsp:cNvPr id="0" name=""/>
        <dsp:cNvSpPr/>
      </dsp:nvSpPr>
      <dsp:spPr>
        <a:xfrm>
          <a:off x="2412131" y="3060327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Futurist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2412131" y="3060327"/>
        <a:ext cx="1265039" cy="632519"/>
      </dsp:txXfrm>
    </dsp:sp>
    <dsp:sp modelId="{2A327C22-71E9-7445-BBCA-669B5064ED80}">
      <dsp:nvSpPr>
        <dsp:cNvPr id="0" name=""/>
        <dsp:cNvSpPr/>
      </dsp:nvSpPr>
      <dsp:spPr>
        <a:xfrm>
          <a:off x="881434" y="3958505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Communications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881434" y="3958505"/>
        <a:ext cx="1265039" cy="632519"/>
      </dsp:txXfrm>
    </dsp:sp>
    <dsp:sp modelId="{ABE559F3-6DF9-FF47-8105-0652EDBC33FC}">
      <dsp:nvSpPr>
        <dsp:cNvPr id="0" name=""/>
        <dsp:cNvSpPr/>
      </dsp:nvSpPr>
      <dsp:spPr>
        <a:xfrm>
          <a:off x="2412131" y="3958505"/>
          <a:ext cx="1265039" cy="632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3366FF"/>
              </a:solidFill>
            </a:rPr>
            <a:t>Fund Raising</a:t>
          </a:r>
          <a:endParaRPr lang="en-US" sz="1400" kern="1200" dirty="0">
            <a:solidFill>
              <a:srgbClr val="3366FF"/>
            </a:solidFill>
          </a:endParaRPr>
        </a:p>
      </dsp:txBody>
      <dsp:txXfrm>
        <a:off x="2412131" y="3958505"/>
        <a:ext cx="1265039" cy="63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4BC1-57A0-9047-BF9D-99643CA20FCF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A69EC-4D65-5249-AF07-030E246F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66D5-3112-D64D-923E-EB4FA1A66DFC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D09D8-3093-F447-87D6-7407E5D32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1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09D8-3093-F447-87D6-7407E5D32C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EF72-FACE-EB45-86E9-D51947959779}" type="datetime1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41A7-51FE-9344-A387-D3A158CFADE7}" type="datetime1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DB57-E46D-D146-9906-F53810F8BA17}" type="datetime1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18B-A41F-8F46-8D15-5A07067D52E2}" type="datetime1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94E2-EF41-984B-925A-80834592DFD8}" type="datetime1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F2BD-4A52-5943-8296-F57F21D3606F}" type="datetime1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92D-5B7E-BC48-8002-CE23D0DB8665}" type="datetime1">
              <a:rPr lang="en-US" smtClean="0"/>
              <a:t>3/27/13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DF9D-FC9B-2E49-B65D-7E274C969174}" type="datetime1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BA36-3EE3-234E-BCD0-ABC5DBD88814}" type="datetime1">
              <a:rPr lang="en-US" smtClean="0"/>
              <a:t>3/27/13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4EBD-63C8-5B49-B7CB-BCC60E575CB8}" type="datetime1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D0E4-3521-B749-B75D-81B90A37CE9A}" type="datetime1">
              <a:rPr lang="en-US" smtClean="0"/>
              <a:t>3/27/13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4452F5A-1E19-4F47-A5DD-CF3E6D8BC6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41AA93-3AD6-154F-BBF1-FC28AED91BE7}" type="datetime1">
              <a:rPr lang="en-US" smtClean="0"/>
              <a:t>3/27/13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f.org" TargetMode="Externa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f.org/News/members-only.aspx" TargetMode="Externa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ockertrackclub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5813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SHOCKER TRACK CLUB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pic>
        <p:nvPicPr>
          <p:cNvPr id="4" name="Picture 3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413067"/>
            <a:ext cx="2886075" cy="2650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STC Sponsorships Available…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924800" cy="4625609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Full Uniform Components for Elite </a:t>
            </a:r>
            <a:r>
              <a:rPr lang="en-US" sz="2800" dirty="0">
                <a:latin typeface="Arial"/>
                <a:cs typeface="Arial"/>
              </a:rPr>
              <a:t>&amp;</a:t>
            </a:r>
            <a:r>
              <a:rPr lang="en-US" sz="2800" dirty="0" smtClean="0">
                <a:latin typeface="Arial"/>
                <a:cs typeface="Arial"/>
              </a:rPr>
              <a:t> Youth Team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Travel Expenses for Elite </a:t>
            </a:r>
            <a:r>
              <a:rPr lang="en-US" sz="2800" dirty="0">
                <a:latin typeface="Arial"/>
                <a:cs typeface="Arial"/>
              </a:rPr>
              <a:t>&amp;</a:t>
            </a:r>
            <a:r>
              <a:rPr lang="en-US" sz="2800" dirty="0" smtClean="0">
                <a:latin typeface="Arial"/>
                <a:cs typeface="Arial"/>
              </a:rPr>
              <a:t> Youth Team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Meet registration fees for Elite and Youth Athletes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Training materials and equipment</a:t>
            </a:r>
          </a:p>
          <a:p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2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2013 Looking Forward…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Strong Elite Team</a:t>
            </a:r>
          </a:p>
          <a:p>
            <a:r>
              <a:rPr lang="en-US" sz="2800" dirty="0" smtClean="0">
                <a:latin typeface="Arial"/>
                <a:cs typeface="Arial"/>
              </a:rPr>
              <a:t>Expanding Youth Team</a:t>
            </a:r>
          </a:p>
          <a:p>
            <a:r>
              <a:rPr lang="en-US" sz="2800" dirty="0">
                <a:latin typeface="Arial"/>
                <a:cs typeface="Arial"/>
              </a:rPr>
              <a:t>Expanding Masters/Open Team</a:t>
            </a:r>
          </a:p>
          <a:p>
            <a:r>
              <a:rPr lang="en-US" sz="2800" dirty="0">
                <a:latin typeface="Arial"/>
                <a:cs typeface="Arial"/>
              </a:rPr>
              <a:t>More Certified Officials &amp; Volunteers</a:t>
            </a:r>
          </a:p>
          <a:p>
            <a:r>
              <a:rPr lang="en-US" sz="2800" dirty="0" smtClean="0">
                <a:latin typeface="Arial"/>
                <a:cs typeface="Arial"/>
              </a:rPr>
              <a:t>WSU </a:t>
            </a:r>
            <a:r>
              <a:rPr lang="en-US" sz="2800" dirty="0">
                <a:latin typeface="Arial"/>
                <a:cs typeface="Arial"/>
              </a:rPr>
              <a:t>Student “</a:t>
            </a:r>
            <a:r>
              <a:rPr lang="en-US" sz="2800" dirty="0">
                <a:effectLst>
                  <a:outerShdw blurRad="50800" dist="38100" dir="2700000" algn="tl" rotWithShape="0">
                    <a:srgbClr val="FFFF00">
                      <a:alpha val="43000"/>
                    </a:srgbClr>
                  </a:outerShdw>
                </a:effectLst>
                <a:latin typeface="Arial"/>
                <a:cs typeface="Arial"/>
              </a:rPr>
              <a:t>CREW</a:t>
            </a:r>
            <a:r>
              <a:rPr lang="en-US" sz="2800" dirty="0">
                <a:latin typeface="Arial"/>
                <a:cs typeface="Arial"/>
              </a:rPr>
              <a:t>” Volunteer </a:t>
            </a:r>
            <a:r>
              <a:rPr lang="en-US" sz="2800" dirty="0" smtClean="0">
                <a:latin typeface="Arial"/>
                <a:cs typeface="Arial"/>
              </a:rPr>
              <a:t>Squad</a:t>
            </a:r>
          </a:p>
          <a:p>
            <a:r>
              <a:rPr lang="en-US" sz="2800" dirty="0" smtClean="0">
                <a:latin typeface="Arial"/>
                <a:cs typeface="Arial"/>
              </a:rPr>
              <a:t>Four STC Track Meets – USATF sanctioned</a:t>
            </a:r>
          </a:p>
          <a:p>
            <a:r>
              <a:rPr lang="en-US" sz="2800" dirty="0" smtClean="0">
                <a:latin typeface="Arial"/>
                <a:cs typeface="Arial"/>
              </a:rPr>
              <a:t>FAT at all STC sanctioned meets</a:t>
            </a:r>
          </a:p>
          <a:p>
            <a:r>
              <a:rPr lang="en-US" sz="2800" dirty="0" smtClean="0">
                <a:latin typeface="Arial"/>
                <a:cs typeface="Arial"/>
              </a:rPr>
              <a:t>Participation in USA Track &amp; Field National Championship meet in Des Moines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2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Get Involved!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7"/>
            <a:ext cx="7950197" cy="525476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STC Membership</a:t>
            </a:r>
          </a:p>
          <a:p>
            <a:r>
              <a:rPr lang="en-US" sz="2800" dirty="0">
                <a:latin typeface="Arial"/>
                <a:cs typeface="Arial"/>
              </a:rPr>
              <a:t>Purchase STC Club T-Shirts</a:t>
            </a:r>
          </a:p>
          <a:p>
            <a:r>
              <a:rPr lang="en-US" sz="2800" dirty="0">
                <a:latin typeface="Arial"/>
                <a:cs typeface="Arial"/>
              </a:rPr>
              <a:t>Help with STC Meets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Youth Team Season Scrapbook</a:t>
            </a:r>
          </a:p>
          <a:p>
            <a:r>
              <a:rPr lang="en-US" sz="2800" dirty="0" smtClean="0">
                <a:latin typeface="Arial"/>
                <a:cs typeface="Arial"/>
              </a:rPr>
              <a:t>Plan Team </a:t>
            </a:r>
            <a:r>
              <a:rPr lang="en-US" sz="2800" dirty="0">
                <a:latin typeface="Arial"/>
                <a:cs typeface="Arial"/>
              </a:rPr>
              <a:t>Celebrations!</a:t>
            </a:r>
          </a:p>
          <a:p>
            <a:r>
              <a:rPr lang="en-US" sz="2800" dirty="0" smtClean="0">
                <a:latin typeface="Arial"/>
                <a:cs typeface="Arial"/>
              </a:rPr>
              <a:t>STC Sponsorships</a:t>
            </a:r>
          </a:p>
          <a:p>
            <a:r>
              <a:rPr lang="en-US" sz="2800" dirty="0" smtClean="0">
                <a:latin typeface="Arial"/>
                <a:cs typeface="Arial"/>
              </a:rPr>
              <a:t>Wichita State Track &amp; Field Meets Volunteers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Youth and Adults can help!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Saturday, April 13</a:t>
            </a:r>
            <a:r>
              <a:rPr lang="en-US" sz="2400" baseline="30000" dirty="0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 KT Woodman Track Classic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Saturday, April 20</a:t>
            </a:r>
            <a:r>
              <a:rPr lang="en-US" sz="2400" baseline="30000" dirty="0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 Track-It Buster Invitational</a:t>
            </a:r>
          </a:p>
          <a:p>
            <a:pPr lvl="1"/>
            <a:endParaRPr lang="en-US" sz="2400" dirty="0">
              <a:latin typeface="Impact"/>
              <a:cs typeface="Impact"/>
            </a:endParaRPr>
          </a:p>
          <a:p>
            <a:endParaRPr lang="en-US" sz="2600" dirty="0" smtClean="0">
              <a:latin typeface="Impact"/>
              <a:cs typeface="Impact"/>
            </a:endParaRPr>
          </a:p>
          <a:p>
            <a:pPr lvl="1"/>
            <a:endParaRPr lang="en-US" sz="2400" dirty="0">
              <a:latin typeface="Impact"/>
              <a:cs typeface="Impact"/>
            </a:endParaRPr>
          </a:p>
          <a:p>
            <a:pPr lvl="1"/>
            <a:endParaRPr lang="en-US" sz="2400" dirty="0" smtClean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2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Questions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38955" y="3278041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9222" y="2967335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450" y="2963186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716" y="4386036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87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Shocker Track Club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Youth Team – Summer 2013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413067"/>
            <a:ext cx="2886075" cy="265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30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Team - Vision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Shocker Track Club Youth Team operates under the auspices of the Shocker Track Club Board of Directors. 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Youth Team goal is to provide opportunities for interested youth to compete in track and field from an introductory level, to high-level competition under the framework of USATF guidelines. 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Experienced </a:t>
            </a:r>
            <a:r>
              <a:rPr lang="en-US" dirty="0">
                <a:latin typeface="Arial"/>
                <a:cs typeface="Arial"/>
              </a:rPr>
              <a:t>and certified coaches provide appropriate guidance and leadership.  Separate indoor and outdoor seasons provide opportunities for nearly six months of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8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Team Leadership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23821" cy="4800600"/>
          </a:xfrm>
        </p:spPr>
        <p:txBody>
          <a:bodyPr/>
          <a:lstStyle/>
          <a:p>
            <a:r>
              <a:rPr lang="en-US" sz="3200" dirty="0" smtClean="0">
                <a:latin typeface="Arial"/>
                <a:cs typeface="Arial"/>
              </a:rPr>
              <a:t>Youth Team Leadership –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Patrick Simon		Director and Head Coach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Steve McGehee	Assistant Director and Coach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Angel </a:t>
            </a:r>
            <a:r>
              <a:rPr lang="en-US" sz="2400" dirty="0" err="1" smtClean="0">
                <a:latin typeface="Arial"/>
                <a:cs typeface="Arial"/>
              </a:rPr>
              <a:t>Dahilig</a:t>
            </a: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Team Mom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Jody Klein		Marketing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Assistant Coaches (TBD)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97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Coaches and Volunteers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600200"/>
            <a:ext cx="8121227" cy="4800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All STC Youth Coaches </a:t>
            </a:r>
            <a:r>
              <a:rPr lang="en-US" sz="2800" dirty="0" smtClean="0">
                <a:latin typeface="Arial"/>
                <a:cs typeface="Arial"/>
              </a:rPr>
              <a:t>AND Volunteers MUST: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Be USATF members</a:t>
            </a:r>
          </a:p>
          <a:p>
            <a:pPr lvl="2"/>
            <a:r>
              <a:rPr lang="en-US" sz="2200" dirty="0" smtClean="0">
                <a:latin typeface="Arial"/>
                <a:cs typeface="Arial"/>
              </a:rPr>
              <a:t>$30 annual membership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H</a:t>
            </a:r>
            <a:r>
              <a:rPr lang="en-US" sz="2400" dirty="0" smtClean="0">
                <a:latin typeface="Arial"/>
                <a:cs typeface="Arial"/>
              </a:rPr>
              <a:t>ave </a:t>
            </a:r>
            <a:r>
              <a:rPr lang="en-US" sz="2400" dirty="0">
                <a:latin typeface="Arial"/>
                <a:cs typeface="Arial"/>
              </a:rPr>
              <a:t>passed a USA Track &amp; Field background </a:t>
            </a:r>
            <a:r>
              <a:rPr lang="en-US" sz="2400" dirty="0" smtClean="0">
                <a:latin typeface="Arial"/>
                <a:cs typeface="Arial"/>
              </a:rPr>
              <a:t>check</a:t>
            </a:r>
          </a:p>
          <a:p>
            <a:pPr lvl="2"/>
            <a:r>
              <a:rPr lang="en-US" sz="2200" dirty="0" smtClean="0">
                <a:latin typeface="Arial"/>
                <a:cs typeface="Arial"/>
              </a:rPr>
              <a:t>This includes parents/guardians that want to assist their own children during official practices.</a:t>
            </a:r>
            <a:endParaRPr lang="en-US" sz="2200" dirty="0">
              <a:latin typeface="Arial"/>
              <a:cs typeface="Arial"/>
            </a:endParaRPr>
          </a:p>
          <a:p>
            <a:pPr marL="411480" lvl="1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411480" lvl="1" indent="0" algn="ctr">
              <a:buNone/>
            </a:pPr>
            <a:r>
              <a:rPr lang="en-US" sz="2800" dirty="0" smtClean="0">
                <a:latin typeface="Arial"/>
                <a:cs typeface="Arial"/>
                <a:hlinkClick r:id="rId2"/>
              </a:rPr>
              <a:t>www.usatf.org</a:t>
            </a:r>
            <a:endParaRPr lang="en-US" sz="2800" dirty="0" smtClean="0">
              <a:latin typeface="Arial"/>
              <a:cs typeface="Arial"/>
            </a:endParaRPr>
          </a:p>
          <a:p>
            <a:pPr marL="411480" lvl="1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Shocker Track Club is USATF Club Number is 28-4080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8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Parents/</a:t>
            </a:r>
            <a:r>
              <a:rPr lang="en-US" dirty="0" err="1" smtClean="0">
                <a:latin typeface="Impact"/>
                <a:cs typeface="Impact"/>
              </a:rPr>
              <a:t>Guadians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417637"/>
            <a:ext cx="8121227" cy="527265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i="1" dirty="0">
                <a:latin typeface="Arial"/>
                <a:cs typeface="Arial"/>
              </a:rPr>
              <a:t>Parents are important to the success of the athlete and the track club. 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Please </a:t>
            </a:r>
            <a:r>
              <a:rPr lang="en-US" sz="2800" dirty="0">
                <a:latin typeface="Arial"/>
                <a:cs typeface="Arial"/>
              </a:rPr>
              <a:t>observe the following: 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Maintain </a:t>
            </a:r>
            <a:r>
              <a:rPr lang="en-US" sz="2200" dirty="0">
                <a:latin typeface="Arial"/>
                <a:cs typeface="Arial"/>
              </a:rPr>
              <a:t>a positive attitude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Pay all fees in a timely manner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Realize that once an athlete is at a given facility, they are under the supervision/jurisdiction/guidelines of the STC Youth Team management and coaching staff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Ensure that the athlete is at practice and at meets on time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Remain in the seating area at practice and meets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Ask questions of STC Youth management and coaches at an appropriate time and in an appropriate 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8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Practices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195"/>
            <a:ext cx="7620000" cy="536654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WSU Cessna Stadium –</a:t>
            </a:r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600" dirty="0" smtClean="0">
                <a:latin typeface="Arial"/>
                <a:cs typeface="Arial"/>
              </a:rPr>
              <a:t>April 16 through May 21</a:t>
            </a:r>
          </a:p>
          <a:p>
            <a:pPr lvl="2"/>
            <a:r>
              <a:rPr lang="en-US" sz="2600" dirty="0" smtClean="0">
                <a:latin typeface="Arial"/>
                <a:cs typeface="Arial"/>
              </a:rPr>
              <a:t>Tuesdays and Thursdays </a:t>
            </a:r>
          </a:p>
          <a:p>
            <a:pPr lvl="2"/>
            <a:r>
              <a:rPr lang="en-US" sz="2600" dirty="0" smtClean="0">
                <a:latin typeface="Arial"/>
                <a:cs typeface="Arial"/>
              </a:rPr>
              <a:t>630p to 800p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sz="2600" dirty="0" smtClean="0">
                <a:latin typeface="Arial"/>
                <a:cs typeface="Arial"/>
              </a:rPr>
              <a:t>May 27 through July 17</a:t>
            </a:r>
            <a:endParaRPr lang="en-US" sz="2600" dirty="0">
              <a:latin typeface="Arial"/>
              <a:cs typeface="Arial"/>
            </a:endParaRPr>
          </a:p>
          <a:p>
            <a:pPr lvl="2"/>
            <a:r>
              <a:rPr lang="en-US" sz="2600" dirty="0" smtClean="0">
                <a:latin typeface="Arial"/>
                <a:cs typeface="Arial"/>
              </a:rPr>
              <a:t>Monday, Tuesday and Wednesday</a:t>
            </a:r>
          </a:p>
          <a:p>
            <a:pPr lvl="2"/>
            <a:r>
              <a:rPr lang="en-US" sz="2600" dirty="0" smtClean="0">
                <a:latin typeface="Arial"/>
                <a:cs typeface="Arial"/>
              </a:rPr>
              <a:t>630p to 800p</a:t>
            </a:r>
            <a:endParaRPr lang="en-US" sz="2600" dirty="0">
              <a:latin typeface="Arial"/>
              <a:cs typeface="Arial"/>
            </a:endParaRPr>
          </a:p>
          <a:p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smtClean="0">
                <a:latin typeface="Arial"/>
                <a:cs typeface="Arial"/>
              </a:rPr>
              <a:t>Alternate locations with notice -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Andover YMCA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Plainview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22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87474"/>
            <a:ext cx="7659687" cy="1168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SHOCKER TRACK CLUB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806" y="3040639"/>
            <a:ext cx="6135687" cy="600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Mission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21806" y="3910540"/>
            <a:ext cx="6588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Impact"/>
                <a:cs typeface="Impact"/>
              </a:rPr>
              <a:t>The Shocker Track Club (STC) is </a:t>
            </a:r>
            <a:r>
              <a:rPr lang="en-US" sz="3600" dirty="0" smtClean="0">
                <a:latin typeface="Impact"/>
                <a:cs typeface="Impact"/>
              </a:rPr>
              <a:t>a 501(C)(3) </a:t>
            </a:r>
            <a:r>
              <a:rPr lang="en-US" sz="3600" dirty="0">
                <a:latin typeface="Impact"/>
                <a:cs typeface="Impact"/>
              </a:rPr>
              <a:t>organization that helps support Wichita area Track and Field and Cross Country activities.</a:t>
            </a:r>
          </a:p>
        </p:txBody>
      </p:sp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32" y="282447"/>
            <a:ext cx="1253068" cy="13082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STC Home Youth Meets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3" y="1600200"/>
            <a:ext cx="8139113" cy="4800600"/>
          </a:xfrm>
        </p:spPr>
        <p:txBody>
          <a:bodyPr/>
          <a:lstStyle/>
          <a:p>
            <a:r>
              <a:rPr lang="en-US" sz="3200" dirty="0" smtClean="0">
                <a:latin typeface="Arial"/>
                <a:cs typeface="Arial"/>
              </a:rPr>
              <a:t>WSU Cessna Stadium -</a:t>
            </a:r>
          </a:p>
          <a:p>
            <a:pPr lvl="1"/>
            <a:r>
              <a:rPr lang="en-US" sz="3200" dirty="0" smtClean="0">
                <a:latin typeface="Arial"/>
                <a:cs typeface="Arial"/>
              </a:rPr>
              <a:t>Shocker Track &amp; Field Summer Series (Thursday Night Track Meets)</a:t>
            </a:r>
          </a:p>
          <a:p>
            <a:pPr lvl="2"/>
            <a:r>
              <a:rPr lang="en-US" sz="3000" dirty="0" smtClean="0">
                <a:latin typeface="Arial"/>
                <a:cs typeface="Arial"/>
              </a:rPr>
              <a:t>May 30 through July 18</a:t>
            </a:r>
          </a:p>
          <a:p>
            <a:pPr lvl="1"/>
            <a:r>
              <a:rPr lang="en-US" sz="3200" dirty="0" smtClean="0">
                <a:latin typeface="Arial"/>
                <a:cs typeface="Arial"/>
              </a:rPr>
              <a:t>Saturday, May 17 and/or June 15, 2013*</a:t>
            </a:r>
          </a:p>
          <a:p>
            <a:pPr lvl="1"/>
            <a:r>
              <a:rPr lang="en-US" sz="3200" dirty="0" smtClean="0">
                <a:latin typeface="Arial"/>
                <a:cs typeface="Arial"/>
              </a:rPr>
              <a:t>Saturday, July 13, 2013*</a:t>
            </a:r>
          </a:p>
          <a:p>
            <a:pPr lvl="1"/>
            <a:endParaRPr lang="en-US" sz="3200" dirty="0">
              <a:latin typeface="Arial"/>
              <a:cs typeface="Arial"/>
            </a:endParaRPr>
          </a:p>
          <a:p>
            <a:pPr marL="411480" lvl="1" indent="0" algn="ctr">
              <a:buNone/>
            </a:pPr>
            <a:r>
              <a:rPr lang="en-US" sz="3200" dirty="0" smtClean="0">
                <a:latin typeface="Arial"/>
                <a:cs typeface="Arial"/>
              </a:rPr>
              <a:t>* USATF Sanctioned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67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Shocker Track Club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USATF Affiliation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413067"/>
            <a:ext cx="2886075" cy="265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7" y="4572000"/>
            <a:ext cx="1206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8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Affiliation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USA Track and Field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Missouri Valley Association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Club No. 28-4080</a:t>
            </a:r>
            <a:endParaRPr lang="en-US" sz="2400" dirty="0" smtClean="0">
              <a:latin typeface="Arial"/>
              <a:cs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648544"/>
            <a:ext cx="1206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32" y="282447"/>
            <a:ext cx="1253068" cy="130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4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USATF Youth Membership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30843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STC purchases memberships using personal information for each youth athlete.  This includes address, phone number(s), email address, and parent/guardian contact.</a:t>
            </a:r>
          </a:p>
          <a:p>
            <a:r>
              <a:rPr lang="en-US" sz="2400" dirty="0">
                <a:latin typeface="Arial"/>
                <a:cs typeface="Arial"/>
              </a:rPr>
              <a:t>To verify an athlete’s date-of-birth, parents </a:t>
            </a:r>
            <a:r>
              <a:rPr lang="en-US" sz="2400" dirty="0" smtClean="0">
                <a:latin typeface="Arial"/>
                <a:cs typeface="Arial"/>
              </a:rPr>
              <a:t>will forward </a:t>
            </a:r>
            <a:r>
              <a:rPr lang="en-US" sz="2400" dirty="0">
                <a:latin typeface="Arial"/>
                <a:cs typeface="Arial"/>
              </a:rPr>
              <a:t>a scanned copy of the athlete’s birth certificate to  </a:t>
            </a:r>
            <a:r>
              <a:rPr lang="en-US" sz="2400" u="sng" dirty="0" err="1">
                <a:latin typeface="Arial"/>
                <a:cs typeface="Arial"/>
              </a:rPr>
              <a:t>membership@usatf.org</a:t>
            </a:r>
            <a:r>
              <a:rPr lang="en-US" sz="2400" u="sng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USA </a:t>
            </a:r>
            <a:r>
              <a:rPr lang="en-US" sz="2400" dirty="0">
                <a:latin typeface="Arial"/>
                <a:cs typeface="Arial"/>
              </a:rPr>
              <a:t>Track &amp; Field </a:t>
            </a:r>
            <a:r>
              <a:rPr lang="en-US" sz="2400" dirty="0" smtClean="0">
                <a:latin typeface="Arial"/>
                <a:cs typeface="Arial"/>
              </a:rPr>
              <a:t>will contact youth members </a:t>
            </a:r>
            <a:r>
              <a:rPr lang="en-US" sz="2400" dirty="0">
                <a:latin typeface="Arial"/>
                <a:cs typeface="Arial"/>
              </a:rPr>
              <a:t>directly </a:t>
            </a:r>
            <a:r>
              <a:rPr lang="en-US" sz="2400" dirty="0" smtClean="0">
                <a:latin typeface="Arial"/>
                <a:cs typeface="Arial"/>
              </a:rPr>
              <a:t>to provide </a:t>
            </a:r>
            <a:r>
              <a:rPr lang="en-US" sz="2400" dirty="0">
                <a:latin typeface="Arial"/>
                <a:cs typeface="Arial"/>
              </a:rPr>
              <a:t>important </a:t>
            </a:r>
            <a:r>
              <a:rPr lang="en-US" sz="2400" dirty="0" smtClean="0">
                <a:latin typeface="Arial"/>
                <a:cs typeface="Arial"/>
              </a:rPr>
              <a:t>membership information</a:t>
            </a:r>
            <a:r>
              <a:rPr lang="en-US" sz="2400" dirty="0">
                <a:latin typeface="Arial"/>
                <a:cs typeface="Arial"/>
              </a:rPr>
              <a:t>. 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USA </a:t>
            </a:r>
            <a:r>
              <a:rPr lang="en-US" sz="2400" dirty="0">
                <a:latin typeface="Arial"/>
                <a:cs typeface="Arial"/>
              </a:rPr>
              <a:t>Track &amp; Field must be able to get in touch directly with the household/parents of our youth athletes.  </a:t>
            </a:r>
            <a:r>
              <a:rPr lang="en-US" sz="2400" dirty="0" smtClean="0">
                <a:latin typeface="Arial"/>
                <a:cs typeface="Arial"/>
              </a:rPr>
              <a:t>The USA Track &amp; Field privacy </a:t>
            </a:r>
            <a:r>
              <a:rPr lang="en-US" sz="2400" dirty="0">
                <a:latin typeface="Arial"/>
                <a:cs typeface="Arial"/>
              </a:rPr>
              <a:t>statement </a:t>
            </a:r>
            <a:r>
              <a:rPr lang="en-US" sz="2400" b="1" i="1" dirty="0">
                <a:latin typeface="Arial"/>
                <a:cs typeface="Arial"/>
              </a:rPr>
              <a:t>requires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this </a:t>
            </a:r>
            <a:r>
              <a:rPr lang="en-US" sz="2400" dirty="0">
                <a:latin typeface="Arial"/>
                <a:cs typeface="Arial"/>
              </a:rPr>
              <a:t>information </a:t>
            </a:r>
            <a:r>
              <a:rPr lang="en-US" sz="2400" dirty="0" smtClean="0">
                <a:latin typeface="Arial"/>
                <a:cs typeface="Arial"/>
              </a:rPr>
              <a:t>for every </a:t>
            </a:r>
            <a:r>
              <a:rPr lang="en-US" sz="2400" dirty="0">
                <a:latin typeface="Arial"/>
                <a:cs typeface="Arial"/>
              </a:rPr>
              <a:t>member.  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74638"/>
            <a:ext cx="1206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12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USATF Membership Benefits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620000" cy="527265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10% discount in the USATF Online Store</a:t>
            </a:r>
          </a:p>
          <a:p>
            <a:r>
              <a:rPr lang="en-US" sz="2800" dirty="0" smtClean="0">
                <a:latin typeface="Arial"/>
                <a:cs typeface="Arial"/>
              </a:rPr>
              <a:t>Subscription </a:t>
            </a:r>
            <a:r>
              <a:rPr lang="en-US" sz="2800" dirty="0">
                <a:latin typeface="Arial"/>
                <a:cs typeface="Arial"/>
              </a:rPr>
              <a:t>to </a:t>
            </a:r>
            <a:r>
              <a:rPr lang="en-US" sz="2800" i="1" dirty="0">
                <a:latin typeface="Arial"/>
                <a:cs typeface="Arial"/>
              </a:rPr>
              <a:t>Fast Forward</a:t>
            </a:r>
            <a:r>
              <a:rPr lang="en-US" sz="2800" dirty="0">
                <a:latin typeface="Arial"/>
                <a:cs typeface="Arial"/>
              </a:rPr>
              <a:t> magazine</a:t>
            </a:r>
          </a:p>
          <a:p>
            <a:r>
              <a:rPr lang="en-US" sz="2800" dirty="0">
                <a:latin typeface="Arial"/>
                <a:cs typeface="Arial"/>
              </a:rPr>
              <a:t>Access to </a:t>
            </a:r>
            <a:r>
              <a:rPr lang="en-US" sz="2800" dirty="0" smtClean="0">
                <a:latin typeface="Arial"/>
                <a:cs typeface="Arial"/>
              </a:rPr>
              <a:t>exclusive members only news items</a:t>
            </a:r>
            <a:endParaRPr lang="en-US" sz="2800" dirty="0">
              <a:latin typeface="Arial"/>
              <a:cs typeface="Arial"/>
              <a:hlinkClick r:id="rId2"/>
            </a:endParaRPr>
          </a:p>
          <a:p>
            <a:r>
              <a:rPr lang="en-US" sz="2800" dirty="0">
                <a:latin typeface="Arial"/>
                <a:cs typeface="Arial"/>
              </a:rPr>
              <a:t>Access to enter </a:t>
            </a:r>
            <a:r>
              <a:rPr lang="en-US" sz="2800" dirty="0" smtClean="0">
                <a:latin typeface="Arial"/>
                <a:cs typeface="Arial"/>
              </a:rPr>
              <a:t>exclusive members-only contests</a:t>
            </a:r>
          </a:p>
          <a:p>
            <a:r>
              <a:rPr lang="en-US" sz="2800" dirty="0">
                <a:latin typeface="Arial"/>
                <a:cs typeface="Arial"/>
              </a:rPr>
              <a:t>Sports accident </a:t>
            </a:r>
            <a:r>
              <a:rPr lang="en-US" sz="2800" dirty="0" smtClean="0">
                <a:latin typeface="Arial"/>
                <a:cs typeface="Arial"/>
              </a:rPr>
              <a:t>insurance</a:t>
            </a:r>
          </a:p>
          <a:p>
            <a:r>
              <a:rPr lang="en-US" sz="2800" dirty="0" smtClean="0">
                <a:latin typeface="Arial"/>
                <a:cs typeface="Arial"/>
              </a:rPr>
              <a:t>Special discounts and offers from over 25 companies</a:t>
            </a:r>
          </a:p>
          <a:p>
            <a:r>
              <a:rPr lang="en-US" sz="2800" dirty="0" smtClean="0">
                <a:latin typeface="Arial"/>
                <a:cs typeface="Arial"/>
              </a:rPr>
              <a:t>Discount tickets to USATF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74638"/>
            <a:ext cx="1206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1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Shocker Track Club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Youth Programs – Summer 2013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413067"/>
            <a:ext cx="2886075" cy="265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8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Developmental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Ages </a:t>
            </a:r>
            <a:r>
              <a:rPr lang="en-US" sz="2800" b="1" dirty="0">
                <a:latin typeface="Arial"/>
                <a:cs typeface="Arial"/>
              </a:rPr>
              <a:t>6-16 – (</a:t>
            </a:r>
            <a:r>
              <a:rPr lang="en-US" sz="2800" b="1" dirty="0" smtClean="0">
                <a:latin typeface="Arial"/>
                <a:cs typeface="Arial"/>
              </a:rPr>
              <a:t>$100 </a:t>
            </a:r>
            <a:r>
              <a:rPr lang="en-US" sz="2800" b="1" dirty="0">
                <a:latin typeface="Arial"/>
                <a:cs typeface="Arial"/>
              </a:rPr>
              <a:t>per season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Group focuses on basic training and instruction of the three disciplines within track and field (running, jumping, throwing</a:t>
            </a:r>
            <a:r>
              <a:rPr lang="en-US" sz="2400" dirty="0" smtClean="0">
                <a:latin typeface="Arial"/>
                <a:cs typeface="Arial"/>
              </a:rPr>
              <a:t>) </a:t>
            </a:r>
            <a:r>
              <a:rPr lang="en-US" sz="2400" dirty="0">
                <a:latin typeface="Arial"/>
                <a:cs typeface="Arial"/>
              </a:rPr>
              <a:t>on basic training and fitness, not competition.</a:t>
            </a:r>
          </a:p>
          <a:p>
            <a:pPr lvl="1"/>
            <a:r>
              <a:rPr lang="en-US" sz="2400" b="1" dirty="0" smtClean="0">
                <a:latin typeface="Arial"/>
                <a:cs typeface="Arial"/>
              </a:rPr>
              <a:t>Fee includes: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USATF membership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Coaching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Team T-shirt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Practice time at WSU Cessna Stadium</a:t>
            </a:r>
          </a:p>
          <a:p>
            <a:pPr lvl="2"/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eet fees for Shocker Track &amp; Field Summer Series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eets at WSU Cessna Stadium</a:t>
            </a:r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64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/>
                <a:cs typeface="Impact"/>
              </a:rPr>
              <a:t>Competition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7220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Arial"/>
                <a:cs typeface="Arial"/>
              </a:rPr>
              <a:t>Ages 8-18 – ($</a:t>
            </a:r>
            <a:r>
              <a:rPr lang="en-US" sz="2800" b="1" dirty="0" smtClean="0">
                <a:latin typeface="Arial"/>
                <a:cs typeface="Arial"/>
              </a:rPr>
              <a:t>225 </a:t>
            </a:r>
            <a:r>
              <a:rPr lang="en-US" sz="2800" b="1" dirty="0">
                <a:latin typeface="Arial"/>
                <a:cs typeface="Arial"/>
              </a:rPr>
              <a:t>per season) </a:t>
            </a:r>
            <a:endParaRPr lang="en-US" sz="2800" b="1" dirty="0" smtClean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($100 returning athletes from indoor season)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Group focuses on taking competitive skills to the next level – going from good to great, from great to excellent, from excellent to superior! Group will participate in </a:t>
            </a:r>
            <a:r>
              <a:rPr lang="en-US" sz="2400" dirty="0" smtClean="0">
                <a:latin typeface="Arial"/>
                <a:cs typeface="Arial"/>
              </a:rPr>
              <a:t>meets </a:t>
            </a:r>
            <a:r>
              <a:rPr lang="en-US" sz="2400" dirty="0">
                <a:latin typeface="Arial"/>
                <a:cs typeface="Arial"/>
              </a:rPr>
              <a:t>focusing on state and regional competition within USA Track &amp; Field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lvl="1"/>
            <a:r>
              <a:rPr lang="en-US" sz="2400" b="1" dirty="0">
                <a:latin typeface="Arial"/>
                <a:cs typeface="Arial"/>
              </a:rPr>
              <a:t>Fee includes</a:t>
            </a:r>
            <a:r>
              <a:rPr lang="en-US" sz="2400" b="1" dirty="0" smtClean="0">
                <a:latin typeface="Arial"/>
                <a:cs typeface="Arial"/>
              </a:rPr>
              <a:t>:</a:t>
            </a:r>
          </a:p>
          <a:p>
            <a:pPr lvl="2"/>
            <a:r>
              <a:rPr lang="en-US" sz="2200" dirty="0" smtClean="0">
                <a:latin typeface="Arial"/>
                <a:cs typeface="Arial"/>
              </a:rPr>
              <a:t>USATF membership</a:t>
            </a:r>
            <a:endParaRPr lang="en-US" sz="2200" dirty="0">
              <a:latin typeface="Arial"/>
              <a:cs typeface="Arial"/>
            </a:endParaRPr>
          </a:p>
          <a:p>
            <a:pPr lvl="2"/>
            <a:r>
              <a:rPr lang="en-US" sz="2000" dirty="0">
                <a:latin typeface="Arial"/>
                <a:cs typeface="Arial"/>
              </a:rPr>
              <a:t>Coaching</a:t>
            </a:r>
          </a:p>
          <a:p>
            <a:pPr lvl="2"/>
            <a:r>
              <a:rPr lang="en-US" sz="2000" dirty="0">
                <a:latin typeface="Arial"/>
                <a:cs typeface="Arial"/>
              </a:rPr>
              <a:t>Team </a:t>
            </a:r>
            <a:r>
              <a:rPr lang="en-US" sz="2000" dirty="0" smtClean="0">
                <a:latin typeface="Arial"/>
                <a:cs typeface="Arial"/>
              </a:rPr>
              <a:t>Uniform (singlet, shorts, t-shirt, warm-up suit)</a:t>
            </a:r>
            <a:endParaRPr lang="en-US" sz="2000" dirty="0">
              <a:latin typeface="Arial"/>
              <a:cs typeface="Arial"/>
            </a:endParaRPr>
          </a:p>
          <a:p>
            <a:pPr lvl="2"/>
            <a:r>
              <a:rPr lang="en-US" sz="2000" dirty="0">
                <a:latin typeface="Arial"/>
                <a:cs typeface="Arial"/>
              </a:rPr>
              <a:t>Practice time at WSU </a:t>
            </a:r>
            <a:r>
              <a:rPr lang="en-US" sz="2000" dirty="0" smtClean="0">
                <a:latin typeface="Arial"/>
                <a:cs typeface="Arial"/>
              </a:rPr>
              <a:t>Cessna Stadium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Meet fees for Shocker Track &amp; Field Summer Series June</a:t>
            </a:r>
            <a:r>
              <a:rPr lang="en-US" sz="2000" dirty="0">
                <a:latin typeface="Arial"/>
                <a:cs typeface="Arial"/>
              </a:rPr>
              <a:t>/July Thursday n</a:t>
            </a:r>
            <a:r>
              <a:rPr lang="en-US" sz="2000" dirty="0" smtClean="0">
                <a:latin typeface="Arial"/>
                <a:cs typeface="Arial"/>
              </a:rPr>
              <a:t>ight 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rack meets </a:t>
            </a:r>
            <a:r>
              <a:rPr lang="en-US" sz="2000" dirty="0">
                <a:latin typeface="Arial"/>
                <a:cs typeface="Arial"/>
              </a:rPr>
              <a:t>at WSU Cessna </a:t>
            </a:r>
            <a:r>
              <a:rPr lang="en-US" sz="2000" dirty="0" smtClean="0">
                <a:latin typeface="Arial"/>
                <a:cs typeface="Arial"/>
              </a:rPr>
              <a:t>Stadium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Meet day hydration and snacks</a:t>
            </a:r>
            <a:endParaRPr lang="en-US" sz="2000" dirty="0">
              <a:latin typeface="Arial"/>
              <a:cs typeface="Arial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8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Elite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308434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Ages </a:t>
            </a:r>
            <a:r>
              <a:rPr lang="en-US" sz="2800" b="1" dirty="0">
                <a:latin typeface="Arial"/>
                <a:cs typeface="Arial"/>
              </a:rPr>
              <a:t>14-19 – ($310 per season)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Group focuses on </a:t>
            </a:r>
            <a:r>
              <a:rPr lang="en-US" sz="2400" dirty="0" smtClean="0">
                <a:latin typeface="Arial"/>
                <a:cs typeface="Arial"/>
              </a:rPr>
              <a:t>developing </a:t>
            </a:r>
            <a:r>
              <a:rPr lang="en-US" sz="2400" dirty="0">
                <a:latin typeface="Arial"/>
                <a:cs typeface="Arial"/>
              </a:rPr>
              <a:t>a particular skill set of advanced athletes with the </a:t>
            </a:r>
            <a:r>
              <a:rPr lang="en-US" sz="2400" dirty="0" smtClean="0">
                <a:latin typeface="Arial"/>
                <a:cs typeface="Arial"/>
              </a:rPr>
              <a:t>plan on </a:t>
            </a:r>
            <a:r>
              <a:rPr lang="en-US" sz="2400" dirty="0">
                <a:latin typeface="Arial"/>
                <a:cs typeface="Arial"/>
              </a:rPr>
              <a:t>qualifying for a national team on the youth and/or junior national level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r>
              <a:rPr lang="en-US" sz="2400" b="1" dirty="0">
                <a:latin typeface="Arial"/>
                <a:cs typeface="Arial"/>
              </a:rPr>
              <a:t> </a:t>
            </a:r>
            <a:endParaRPr lang="en-US" sz="2400" b="1" dirty="0" smtClean="0">
              <a:latin typeface="Arial"/>
              <a:cs typeface="Arial"/>
            </a:endParaRPr>
          </a:p>
          <a:p>
            <a:pPr lvl="1"/>
            <a:r>
              <a:rPr lang="en-US" sz="2400" b="1" dirty="0" smtClean="0">
                <a:latin typeface="Arial"/>
                <a:cs typeface="Arial"/>
              </a:rPr>
              <a:t>Fee </a:t>
            </a:r>
            <a:r>
              <a:rPr lang="en-US" sz="2400" b="1" dirty="0">
                <a:latin typeface="Arial"/>
                <a:cs typeface="Arial"/>
              </a:rPr>
              <a:t>includes: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USATF membership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Personal Coaching</a:t>
            </a:r>
            <a:endParaRPr lang="en-US" sz="2000" dirty="0">
              <a:latin typeface="Arial"/>
              <a:cs typeface="Arial"/>
            </a:endParaRPr>
          </a:p>
          <a:p>
            <a:pPr lvl="2"/>
            <a:r>
              <a:rPr lang="en-US" sz="2000" dirty="0">
                <a:latin typeface="Arial"/>
                <a:cs typeface="Arial"/>
              </a:rPr>
              <a:t>Team Uniform (singlet, shorts, t-shirt, warm-up suit)</a:t>
            </a:r>
          </a:p>
          <a:p>
            <a:pPr lvl="2"/>
            <a:r>
              <a:rPr lang="en-US" sz="2000" dirty="0">
                <a:latin typeface="Arial"/>
                <a:cs typeface="Arial"/>
              </a:rPr>
              <a:t>Practice time at WSU Cessna Stadium</a:t>
            </a:r>
          </a:p>
          <a:p>
            <a:pPr lvl="2"/>
            <a:r>
              <a:rPr lang="en-US" sz="2000" dirty="0">
                <a:latin typeface="Arial"/>
                <a:cs typeface="Arial"/>
              </a:rPr>
              <a:t>Meet fees </a:t>
            </a:r>
            <a:r>
              <a:rPr lang="en-US" sz="2000" dirty="0" smtClean="0">
                <a:latin typeface="Arial"/>
                <a:cs typeface="Arial"/>
              </a:rPr>
              <a:t>for Shocker Track &amp; Field Summer Series </a:t>
            </a:r>
            <a:r>
              <a:rPr lang="en-US" sz="2000" dirty="0">
                <a:latin typeface="Arial"/>
                <a:cs typeface="Arial"/>
              </a:rPr>
              <a:t>Thursday n</a:t>
            </a:r>
            <a:r>
              <a:rPr lang="en-US" sz="2000" dirty="0" smtClean="0">
                <a:latin typeface="Arial"/>
                <a:cs typeface="Arial"/>
              </a:rPr>
              <a:t>ight 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rack meets </a:t>
            </a:r>
            <a:r>
              <a:rPr lang="en-US" sz="2000" dirty="0">
                <a:latin typeface="Arial"/>
                <a:cs typeface="Arial"/>
              </a:rPr>
              <a:t>at WSU Cessna Stadium</a:t>
            </a:r>
          </a:p>
          <a:p>
            <a:pPr lvl="2"/>
            <a:r>
              <a:rPr lang="en-US" sz="2000" dirty="0">
                <a:latin typeface="Arial"/>
                <a:cs typeface="Arial"/>
              </a:rPr>
              <a:t>Meet day hydration and </a:t>
            </a:r>
            <a:r>
              <a:rPr lang="en-US" sz="2000" dirty="0" smtClean="0">
                <a:latin typeface="Arial"/>
                <a:cs typeface="Arial"/>
              </a:rPr>
              <a:t>snacks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Registration fees to national meets</a:t>
            </a:r>
            <a:endParaRPr lang="en-US" sz="2000" dirty="0">
              <a:latin typeface="Arial"/>
              <a:cs typeface="Arial"/>
            </a:endParaRPr>
          </a:p>
          <a:p>
            <a:pPr lvl="1"/>
            <a:endParaRPr lang="en-US" sz="2400" dirty="0">
              <a:latin typeface="Impact"/>
              <a:cs typeface="Impac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13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Coach Bio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76200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Impact"/>
                <a:cs typeface="Impact"/>
              </a:rPr>
              <a:t>Patrick Simon</a:t>
            </a:r>
          </a:p>
          <a:p>
            <a:pPr lvl="0"/>
            <a:r>
              <a:rPr lang="en-US" sz="2600" dirty="0"/>
              <a:t>As an athlete </a:t>
            </a:r>
          </a:p>
          <a:p>
            <a:pPr lvl="1"/>
            <a:r>
              <a:rPr lang="en-US" sz="2200" dirty="0"/>
              <a:t>Began in 1987 running track in middle school &amp; ran through college</a:t>
            </a:r>
          </a:p>
          <a:p>
            <a:pPr lvl="1"/>
            <a:r>
              <a:rPr lang="en-US" sz="2200" dirty="0"/>
              <a:t>Part of Chicago League Championship teams</a:t>
            </a:r>
          </a:p>
          <a:p>
            <a:pPr lvl="1"/>
            <a:r>
              <a:rPr lang="en-US" sz="2200" dirty="0"/>
              <a:t>Qualified/participated in state championships </a:t>
            </a:r>
          </a:p>
          <a:p>
            <a:pPr lvl="1"/>
            <a:r>
              <a:rPr lang="en-US" sz="2200" dirty="0"/>
              <a:t>Ran college track on scholarship (team placed fourth at Nationals in 1993 &amp; 1994) </a:t>
            </a:r>
          </a:p>
          <a:p>
            <a:r>
              <a:rPr lang="en-US" sz="2600" dirty="0"/>
              <a:t>USATF Coaching Education </a:t>
            </a:r>
          </a:p>
          <a:p>
            <a:pPr lvl="1"/>
            <a:r>
              <a:rPr lang="en-US" sz="2200" dirty="0"/>
              <a:t>Level 1 Certified in 2000</a:t>
            </a:r>
          </a:p>
          <a:p>
            <a:pPr lvl="1"/>
            <a:r>
              <a:rPr lang="en-US" sz="2200" dirty="0"/>
              <a:t>Level 2 Certified in 2001</a:t>
            </a:r>
          </a:p>
          <a:p>
            <a:pPr lvl="2"/>
            <a:r>
              <a:rPr lang="en-US" sz="2200" dirty="0" smtClean="0"/>
              <a:t>Jumps, Sprints</a:t>
            </a:r>
            <a:r>
              <a:rPr lang="en-US" sz="2200" dirty="0"/>
              <a:t>, Hurdles, and Relays </a:t>
            </a:r>
          </a:p>
          <a:p>
            <a:pPr lvl="1"/>
            <a:r>
              <a:rPr lang="en-US" sz="2200" dirty="0"/>
              <a:t>Regularly attended IHSA &amp; USATF Clinics </a:t>
            </a:r>
          </a:p>
          <a:p>
            <a:pPr lvl="1"/>
            <a:r>
              <a:rPr lang="en-US" sz="2200" dirty="0"/>
              <a:t>Led/Conducted Clinics for the Chicago Public Schools for several years </a:t>
            </a:r>
          </a:p>
          <a:p>
            <a:endParaRPr lang="en-US" sz="28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92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4266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STC Organizational Structure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64960"/>
              </p:ext>
            </p:extLst>
          </p:nvPr>
        </p:nvGraphicFramePr>
        <p:xfrm>
          <a:off x="457200" y="1236133"/>
          <a:ext cx="7620000" cy="548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6" y="173439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90075" y="2969489"/>
            <a:ext cx="3255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Founded in 2011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501(C)(3) in 2013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Supports WSU Track &amp; Field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Officials &amp; Volunteers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Athletics Teams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Elite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Masters/Open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Youth</a:t>
            </a:r>
            <a:endParaRPr lang="en-US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2805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Coach Bio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5"/>
            <a:ext cx="7620000" cy="56350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Impact"/>
                <a:cs typeface="Impact"/>
              </a:rPr>
              <a:t>Patrick Simon</a:t>
            </a:r>
          </a:p>
          <a:p>
            <a:pPr lvl="1"/>
            <a:r>
              <a:rPr lang="en-US" sz="2400" dirty="0"/>
              <a:t>Began coaching in 2000</a:t>
            </a:r>
          </a:p>
          <a:p>
            <a:pPr lvl="1"/>
            <a:r>
              <a:rPr lang="en-US" sz="2400" dirty="0"/>
              <a:t>Coached numerous Association and Regional champions and qualifiers</a:t>
            </a:r>
          </a:p>
          <a:p>
            <a:pPr lvl="1"/>
            <a:r>
              <a:rPr lang="en-US" sz="2400" dirty="0"/>
              <a:t>Coached several national champions, national runner-ups, in addition to All-Americans from the 100m to the Heptathlon </a:t>
            </a:r>
          </a:p>
          <a:p>
            <a:pPr lvl="1"/>
            <a:r>
              <a:rPr lang="en-US" sz="2400" dirty="0"/>
              <a:t>Served as a personal coach for 2010 Junior World Championships  </a:t>
            </a:r>
          </a:p>
          <a:p>
            <a:pPr lvl="1"/>
            <a:r>
              <a:rPr lang="en-US" sz="2400" dirty="0"/>
              <a:t>Helped coach 2 time national champion in 100m</a:t>
            </a:r>
          </a:p>
          <a:p>
            <a:pPr lvl="1"/>
            <a:r>
              <a:rPr lang="en-US" sz="2400" dirty="0"/>
              <a:t>Been an official at: </a:t>
            </a:r>
          </a:p>
          <a:p>
            <a:pPr lvl="2"/>
            <a:r>
              <a:rPr lang="en-US" sz="2200" dirty="0"/>
              <a:t>Division III National Championships (comb events co.)</a:t>
            </a:r>
          </a:p>
          <a:p>
            <a:pPr lvl="2"/>
            <a:r>
              <a:rPr lang="en-US" sz="2200" dirty="0"/>
              <a:t>USATF J.O. (starter / comb events co.)</a:t>
            </a:r>
          </a:p>
          <a:p>
            <a:pPr lvl="2"/>
            <a:r>
              <a:rPr lang="en-US" sz="2200" dirty="0"/>
              <a:t>Kansas Relays </a:t>
            </a:r>
          </a:p>
          <a:p>
            <a:pPr lvl="2"/>
            <a:r>
              <a:rPr lang="en-US" sz="2200" dirty="0"/>
              <a:t>Junior College National Championships (comb events co.)</a:t>
            </a:r>
          </a:p>
          <a:p>
            <a:pPr lvl="2"/>
            <a:r>
              <a:rPr lang="en-US" sz="2200" dirty="0"/>
              <a:t>Big 12 Championships (comb events)  </a:t>
            </a:r>
          </a:p>
          <a:p>
            <a:endParaRPr lang="en-US" sz="28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63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Patrick Simon Bio Continued…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147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Marks that I have coached/officiated: </a:t>
            </a:r>
            <a:br>
              <a:rPr lang="en-US" dirty="0">
                <a:latin typeface="Arial"/>
                <a:cs typeface="Arial"/>
              </a:rPr>
            </a:br>
            <a:endParaRPr lang="en-US" u="sng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u="sng" dirty="0" smtClean="0">
                <a:latin typeface="Arial"/>
                <a:cs typeface="Arial"/>
              </a:rPr>
              <a:t>Men</a:t>
            </a:r>
            <a:r>
              <a:rPr lang="en-US" dirty="0">
                <a:latin typeface="Arial"/>
                <a:cs typeface="Arial"/>
              </a:rPr>
              <a:t>: </a:t>
            </a:r>
          </a:p>
          <a:p>
            <a:r>
              <a:rPr lang="en-US" dirty="0">
                <a:latin typeface="Arial"/>
                <a:cs typeface="Arial"/>
              </a:rPr>
              <a:t>100 – 10.03</a:t>
            </a:r>
          </a:p>
          <a:p>
            <a:r>
              <a:rPr lang="en-US" dirty="0">
                <a:latin typeface="Arial"/>
                <a:cs typeface="Arial"/>
              </a:rPr>
              <a:t>200 – 21.24</a:t>
            </a:r>
          </a:p>
          <a:p>
            <a:r>
              <a:rPr lang="en-US" dirty="0">
                <a:latin typeface="Arial"/>
                <a:cs typeface="Arial"/>
              </a:rPr>
              <a:t>400 – 46.16 </a:t>
            </a:r>
          </a:p>
          <a:p>
            <a:r>
              <a:rPr lang="en-US" dirty="0">
                <a:latin typeface="Arial"/>
                <a:cs typeface="Arial"/>
              </a:rPr>
              <a:t>800 – 1:48.24</a:t>
            </a:r>
          </a:p>
          <a:p>
            <a:r>
              <a:rPr lang="en-US" dirty="0" smtClean="0">
                <a:latin typeface="Arial"/>
                <a:cs typeface="Arial"/>
              </a:rPr>
              <a:t>4x100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smtClean="0">
                <a:latin typeface="Arial"/>
                <a:cs typeface="Arial"/>
              </a:rPr>
              <a:t>41.60</a:t>
            </a:r>
          </a:p>
          <a:p>
            <a:r>
              <a:rPr lang="en-US" dirty="0">
                <a:latin typeface="Arial"/>
                <a:cs typeface="Arial"/>
              </a:rPr>
              <a:t>LJ – 26’8”</a:t>
            </a:r>
          </a:p>
          <a:p>
            <a:r>
              <a:rPr lang="en-US" dirty="0">
                <a:latin typeface="Arial"/>
                <a:cs typeface="Arial"/>
              </a:rPr>
              <a:t>TJ – 54’3”</a:t>
            </a:r>
          </a:p>
          <a:p>
            <a:r>
              <a:rPr lang="en-US" dirty="0">
                <a:latin typeface="Arial"/>
                <a:cs typeface="Arial"/>
              </a:rPr>
              <a:t>HJ – 7’3”</a:t>
            </a:r>
          </a:p>
          <a:p>
            <a:r>
              <a:rPr lang="en-US" dirty="0">
                <a:latin typeface="Arial"/>
                <a:cs typeface="Arial"/>
              </a:rPr>
              <a:t>SP – 53’4”</a:t>
            </a:r>
          </a:p>
          <a:p>
            <a:r>
              <a:rPr lang="en-US" dirty="0">
                <a:latin typeface="Arial"/>
                <a:cs typeface="Arial"/>
              </a:rPr>
              <a:t>Discus – 135’8”</a:t>
            </a:r>
          </a:p>
          <a:p>
            <a:r>
              <a:rPr lang="en-US" dirty="0">
                <a:latin typeface="Arial"/>
                <a:cs typeface="Arial"/>
              </a:rPr>
              <a:t>Decathlon – 7642 pts.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535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Patrick Simon Bio Continued…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>
                <a:latin typeface="Arial"/>
                <a:cs typeface="Arial"/>
              </a:rPr>
              <a:t>Marks that I have coached/officiated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marL="11430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u="sng" dirty="0">
                <a:latin typeface="Arial"/>
                <a:cs typeface="Arial"/>
              </a:rPr>
              <a:t>Women</a:t>
            </a:r>
            <a:r>
              <a:rPr lang="en-US" dirty="0">
                <a:latin typeface="Arial"/>
                <a:cs typeface="Arial"/>
              </a:rPr>
              <a:t>: </a:t>
            </a:r>
          </a:p>
          <a:p>
            <a:r>
              <a:rPr lang="en-US" dirty="0">
                <a:latin typeface="Arial"/>
                <a:cs typeface="Arial"/>
              </a:rPr>
              <a:t>100 – 11.01</a:t>
            </a:r>
          </a:p>
          <a:p>
            <a:r>
              <a:rPr lang="en-US" dirty="0">
                <a:latin typeface="Arial"/>
                <a:cs typeface="Arial"/>
              </a:rPr>
              <a:t>200 – 22.77</a:t>
            </a:r>
          </a:p>
          <a:p>
            <a:r>
              <a:rPr lang="en-US" dirty="0">
                <a:latin typeface="Arial"/>
                <a:cs typeface="Arial"/>
              </a:rPr>
              <a:t>400 – 51.01 </a:t>
            </a:r>
          </a:p>
          <a:p>
            <a:r>
              <a:rPr lang="en-US" dirty="0">
                <a:latin typeface="Arial"/>
                <a:cs typeface="Arial"/>
              </a:rPr>
              <a:t>800 – 2:06</a:t>
            </a:r>
          </a:p>
          <a:p>
            <a:r>
              <a:rPr lang="en-US" dirty="0">
                <a:latin typeface="Arial"/>
                <a:cs typeface="Arial"/>
              </a:rPr>
              <a:t>4x1 – 42.99</a:t>
            </a:r>
          </a:p>
          <a:p>
            <a:r>
              <a:rPr lang="en-US" dirty="0">
                <a:latin typeface="Arial"/>
                <a:cs typeface="Arial"/>
              </a:rPr>
              <a:t>LJ – 21’1”</a:t>
            </a:r>
          </a:p>
          <a:p>
            <a:r>
              <a:rPr lang="en-US" dirty="0">
                <a:latin typeface="Arial"/>
                <a:cs typeface="Arial"/>
              </a:rPr>
              <a:t>TJ – 40’1”</a:t>
            </a:r>
          </a:p>
          <a:p>
            <a:r>
              <a:rPr lang="en-US" dirty="0">
                <a:latin typeface="Arial"/>
                <a:cs typeface="Arial"/>
              </a:rPr>
              <a:t>HJ – 6’1”</a:t>
            </a:r>
          </a:p>
          <a:p>
            <a:r>
              <a:rPr lang="en-US" dirty="0">
                <a:latin typeface="Arial"/>
                <a:cs typeface="Arial"/>
              </a:rPr>
              <a:t>JAV (HS) – 100’ (IL HS Record)</a:t>
            </a:r>
          </a:p>
          <a:p>
            <a:r>
              <a:rPr lang="en-US" dirty="0">
                <a:latin typeface="Arial"/>
                <a:cs typeface="Arial"/>
              </a:rPr>
              <a:t>Heptathlon – 5600+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78099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43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Coach Bio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Impact"/>
                <a:cs typeface="Impact"/>
              </a:rPr>
              <a:t>Steve McGehee</a:t>
            </a:r>
          </a:p>
          <a:p>
            <a:pPr marL="342900" lvl="1">
              <a:buClr>
                <a:schemeClr val="accent1"/>
              </a:buClr>
            </a:pPr>
            <a:r>
              <a:rPr lang="en-US" sz="2400" dirty="0">
                <a:latin typeface="Arial"/>
                <a:cs typeface="Arial"/>
              </a:rPr>
              <a:t>Ran college track on scholarship (team placed fourth at Nationals in 1993 &amp; 1994) </a:t>
            </a:r>
          </a:p>
          <a:p>
            <a:r>
              <a:rPr lang="en-US" sz="2400" dirty="0" smtClean="0">
                <a:latin typeface="Arial"/>
                <a:cs typeface="Arial"/>
              </a:rPr>
              <a:t>20 years experience</a:t>
            </a:r>
          </a:p>
          <a:p>
            <a:r>
              <a:rPr lang="en-US" sz="2400" dirty="0" smtClean="0">
                <a:latin typeface="Arial"/>
                <a:cs typeface="Arial"/>
              </a:rPr>
              <a:t>During 2012 season took 28 athletes – competing in 35 events – to the Youth Junior National meet.</a:t>
            </a:r>
          </a:p>
          <a:p>
            <a:endParaRPr lang="en-US" sz="28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58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Coaching Philosophy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The Youth Team goal is to provide opportunities for interested youth to compete in track and field from an introductory level, to high-level competition under the framework of USATF guidelines.  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We do </a:t>
            </a:r>
            <a:r>
              <a:rPr lang="en-US" sz="2400" dirty="0">
                <a:latin typeface="Arial"/>
                <a:cs typeface="Arial"/>
              </a:rPr>
              <a:t>not coach wins or </a:t>
            </a:r>
            <a:r>
              <a:rPr lang="en-US" sz="2400" dirty="0" smtClean="0">
                <a:latin typeface="Arial"/>
                <a:cs typeface="Arial"/>
              </a:rPr>
              <a:t>losses</a:t>
            </a:r>
            <a:r>
              <a:rPr lang="en-US" sz="2400" dirty="0">
                <a:latin typeface="Arial"/>
                <a:cs typeface="Arial"/>
              </a:rPr>
              <a:t>, but </a:t>
            </a:r>
            <a:r>
              <a:rPr lang="en-US" sz="2400" dirty="0" smtClean="0">
                <a:latin typeface="Arial"/>
                <a:cs typeface="Arial"/>
              </a:rPr>
              <a:t>keep </a:t>
            </a:r>
            <a:r>
              <a:rPr lang="en-US" sz="2400" dirty="0">
                <a:latin typeface="Arial"/>
                <a:cs typeface="Arial"/>
              </a:rPr>
              <a:t>athletes focused on </a:t>
            </a:r>
            <a:r>
              <a:rPr lang="en-US" sz="2400" dirty="0" smtClean="0">
                <a:latin typeface="Arial"/>
                <a:cs typeface="Arial"/>
              </a:rPr>
              <a:t>improving their PRs.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97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Meets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See handout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00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Questions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38955" y="3278041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9222" y="2967335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450" y="2963186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716" y="4386036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21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40"/>
            <a:ext cx="7620000" cy="889564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STC Board of Directors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169" y="1036073"/>
            <a:ext cx="4211219" cy="51911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Impact"/>
                <a:cs typeface="Impact"/>
              </a:rPr>
              <a:t>Officers &amp; Chairs</a:t>
            </a:r>
            <a:endParaRPr lang="en-US" sz="2800" dirty="0"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" y="1562843"/>
            <a:ext cx="4623049" cy="5295157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Impact"/>
                <a:cs typeface="Impact"/>
              </a:rPr>
              <a:t>Darren Muci</a:t>
            </a:r>
            <a:r>
              <a:rPr lang="en-US" sz="2800" dirty="0" smtClean="0">
                <a:latin typeface="Impact"/>
                <a:cs typeface="Impact"/>
              </a:rPr>
              <a:t>,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Impact"/>
                <a:cs typeface="Impact"/>
              </a:rPr>
              <a:t>President</a:t>
            </a:r>
          </a:p>
          <a:p>
            <a:r>
              <a:rPr lang="en-US" sz="3100" dirty="0" smtClean="0">
                <a:latin typeface="Impact"/>
                <a:cs typeface="Impact"/>
              </a:rPr>
              <a:t>Chris Ellis</a:t>
            </a:r>
            <a:r>
              <a:rPr lang="en-US" sz="2800" dirty="0" smtClean="0">
                <a:latin typeface="Impact"/>
                <a:cs typeface="Impact"/>
              </a:rPr>
              <a:t>, </a:t>
            </a:r>
            <a:r>
              <a:rPr lang="en-US" sz="2800" dirty="0" smtClean="0">
                <a:solidFill>
                  <a:srgbClr val="7F7F7F"/>
                </a:solidFill>
                <a:latin typeface="Impact"/>
                <a:cs typeface="Impact"/>
              </a:rPr>
              <a:t>Vice President</a:t>
            </a:r>
          </a:p>
          <a:p>
            <a:r>
              <a:rPr lang="en-US" sz="3100" dirty="0" smtClean="0">
                <a:latin typeface="Impact"/>
                <a:cs typeface="Impact"/>
              </a:rPr>
              <a:t>Chandra Andrews</a:t>
            </a:r>
            <a:r>
              <a:rPr lang="en-US" sz="2800" dirty="0" smtClean="0">
                <a:latin typeface="Impact"/>
                <a:cs typeface="Impact"/>
              </a:rPr>
              <a:t>, </a:t>
            </a:r>
            <a:r>
              <a:rPr lang="en-US" sz="2800" dirty="0" smtClean="0">
                <a:solidFill>
                  <a:srgbClr val="7F7F7F"/>
                </a:solidFill>
                <a:latin typeface="Impact"/>
                <a:cs typeface="Impact"/>
              </a:rPr>
              <a:t>Treasurer</a:t>
            </a:r>
          </a:p>
          <a:p>
            <a:r>
              <a:rPr lang="en-US" sz="3100" dirty="0" smtClean="0">
                <a:latin typeface="Impact"/>
                <a:cs typeface="Impact"/>
              </a:rPr>
              <a:t>Larry Staton</a:t>
            </a:r>
            <a:r>
              <a:rPr lang="en-US" sz="2800" dirty="0" smtClean="0">
                <a:latin typeface="Impact"/>
                <a:cs typeface="Impact"/>
              </a:rPr>
              <a:t>, </a:t>
            </a:r>
            <a:r>
              <a:rPr lang="en-US" sz="2800" dirty="0" smtClean="0">
                <a:solidFill>
                  <a:srgbClr val="7F7F7F"/>
                </a:solidFill>
                <a:latin typeface="Impact"/>
                <a:cs typeface="Impact"/>
              </a:rPr>
              <a:t>Secretary</a:t>
            </a:r>
          </a:p>
          <a:p>
            <a:r>
              <a:rPr lang="en-US" sz="3100" dirty="0" smtClean="0">
                <a:latin typeface="Impact"/>
                <a:cs typeface="Impact"/>
              </a:rPr>
              <a:t>Steve Rainbolt</a:t>
            </a:r>
            <a:r>
              <a:rPr lang="en-US" sz="2800" dirty="0" smtClean="0">
                <a:latin typeface="Impact"/>
                <a:cs typeface="Impact"/>
              </a:rPr>
              <a:t>, WSU Head Coach</a:t>
            </a:r>
          </a:p>
          <a:p>
            <a:r>
              <a:rPr lang="en-US" sz="3100" dirty="0" smtClean="0">
                <a:latin typeface="Impact"/>
                <a:cs typeface="Impact"/>
              </a:rPr>
              <a:t>John Wise</a:t>
            </a:r>
            <a:r>
              <a:rPr lang="en-US" sz="2800" dirty="0" smtClean="0">
                <a:latin typeface="Impact"/>
                <a:cs typeface="Impact"/>
              </a:rPr>
              <a:t>, WSU </a:t>
            </a:r>
            <a:r>
              <a:rPr lang="en-US" sz="2800" dirty="0" err="1" smtClean="0">
                <a:latin typeface="Impact"/>
                <a:cs typeface="Impact"/>
              </a:rPr>
              <a:t>Asst</a:t>
            </a:r>
            <a:r>
              <a:rPr lang="en-US" sz="2800" dirty="0" smtClean="0">
                <a:latin typeface="Impact"/>
                <a:cs typeface="Impact"/>
              </a:rPr>
              <a:t> Head Coach</a:t>
            </a:r>
          </a:p>
          <a:p>
            <a:r>
              <a:rPr lang="en-US" sz="3100" dirty="0">
                <a:latin typeface="Impact"/>
                <a:cs typeface="Impact"/>
              </a:rPr>
              <a:t>Sam Garrison</a:t>
            </a:r>
            <a:r>
              <a:rPr lang="en-US" sz="2800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Membership</a:t>
            </a:r>
          </a:p>
          <a:p>
            <a:r>
              <a:rPr lang="en-US" sz="3100" dirty="0">
                <a:latin typeface="Impact"/>
                <a:cs typeface="Impact"/>
              </a:rPr>
              <a:t>Laura Markuly</a:t>
            </a:r>
            <a:r>
              <a:rPr lang="en-US" sz="2800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Futurist</a:t>
            </a:r>
          </a:p>
          <a:p>
            <a:r>
              <a:rPr lang="en-US" sz="3100" dirty="0">
                <a:latin typeface="Impact"/>
                <a:cs typeface="Impact"/>
              </a:rPr>
              <a:t>Grant Overstake</a:t>
            </a:r>
            <a:r>
              <a:rPr lang="en-US" sz="2800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Communications</a:t>
            </a:r>
          </a:p>
          <a:p>
            <a:r>
              <a:rPr lang="en-US" sz="3100" dirty="0">
                <a:latin typeface="Impact"/>
                <a:cs typeface="Impact"/>
              </a:rPr>
              <a:t>Jerry Proffitt</a:t>
            </a:r>
            <a:r>
              <a:rPr lang="en-US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Officials/Volunteers</a:t>
            </a:r>
          </a:p>
          <a:p>
            <a:r>
              <a:rPr lang="en-US" sz="3100" dirty="0">
                <a:latin typeface="Impact"/>
                <a:cs typeface="Impact"/>
              </a:rPr>
              <a:t>Heidi Yost</a:t>
            </a:r>
            <a:r>
              <a:rPr lang="en-US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Uniforms &amp; Gear</a:t>
            </a:r>
            <a:endParaRPr lang="en-US" sz="2800" dirty="0"/>
          </a:p>
          <a:p>
            <a:r>
              <a:rPr lang="en-US" sz="3100" dirty="0" smtClean="0">
                <a:latin typeface="Impact"/>
                <a:cs typeface="Impact"/>
              </a:rPr>
              <a:t>Dylan </a:t>
            </a:r>
            <a:r>
              <a:rPr lang="en-US" sz="3100" dirty="0">
                <a:latin typeface="Impact"/>
                <a:cs typeface="Impact"/>
              </a:rPr>
              <a:t>Hartnett</a:t>
            </a:r>
            <a:r>
              <a:rPr lang="en-US" sz="2800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Elite Team</a:t>
            </a:r>
          </a:p>
          <a:p>
            <a:r>
              <a:rPr lang="en-US" sz="3100" dirty="0" smtClean="0">
                <a:latin typeface="Impact"/>
                <a:cs typeface="Impact"/>
              </a:rPr>
              <a:t>Patrick </a:t>
            </a:r>
            <a:r>
              <a:rPr lang="en-US" sz="3100" dirty="0">
                <a:latin typeface="Impact"/>
                <a:cs typeface="Impact"/>
              </a:rPr>
              <a:t>Simon</a:t>
            </a:r>
            <a:r>
              <a:rPr lang="en-US" sz="2800" dirty="0">
                <a:latin typeface="Impact"/>
                <a:cs typeface="Impact"/>
              </a:rPr>
              <a:t>, </a:t>
            </a:r>
            <a:r>
              <a:rPr lang="en-US" sz="2800" dirty="0">
                <a:solidFill>
                  <a:srgbClr val="7F7F7F"/>
                </a:solidFill>
                <a:latin typeface="Impact"/>
                <a:cs typeface="Impact"/>
              </a:rPr>
              <a:t>Youth Team</a:t>
            </a:r>
          </a:p>
          <a:p>
            <a:r>
              <a:rPr lang="en-US" sz="3100" dirty="0" smtClean="0">
                <a:latin typeface="Impact"/>
                <a:cs typeface="Impact"/>
              </a:rPr>
              <a:t>Larry Staton</a:t>
            </a:r>
            <a:r>
              <a:rPr lang="en-US" sz="2800" dirty="0" smtClean="0">
                <a:latin typeface="Impact"/>
                <a:cs typeface="Impact"/>
              </a:rPr>
              <a:t>, </a:t>
            </a:r>
            <a:r>
              <a:rPr lang="en-US" sz="2800" dirty="0" smtClean="0">
                <a:solidFill>
                  <a:srgbClr val="7F7F7F"/>
                </a:solidFill>
                <a:latin typeface="Impact"/>
                <a:cs typeface="Impact"/>
              </a:rPr>
              <a:t>Masters/Open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448" y="1063003"/>
            <a:ext cx="3911351" cy="4998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latin typeface="Impact"/>
                <a:cs typeface="Impact"/>
              </a:rPr>
              <a:t>M</a:t>
            </a:r>
            <a:r>
              <a:rPr lang="en-US" sz="2800" dirty="0" smtClean="0">
                <a:latin typeface="Impact"/>
                <a:cs typeface="Impact"/>
              </a:rPr>
              <a:t>embers</a:t>
            </a:r>
            <a:endParaRPr lang="en-US" sz="2800" dirty="0">
              <a:latin typeface="Impact"/>
              <a:cs typeface="Impac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2844"/>
            <a:ext cx="4041775" cy="507378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Impact"/>
                <a:cs typeface="Impact"/>
              </a:rPr>
              <a:t>Emily Green Maier</a:t>
            </a:r>
          </a:p>
          <a:p>
            <a:r>
              <a:rPr lang="en-US" sz="2600" dirty="0" smtClean="0">
                <a:latin typeface="Impact"/>
                <a:cs typeface="Impact"/>
              </a:rPr>
              <a:t>Vic Everett</a:t>
            </a:r>
          </a:p>
          <a:p>
            <a:r>
              <a:rPr lang="en-US" sz="2600" dirty="0" smtClean="0">
                <a:latin typeface="Impact"/>
                <a:cs typeface="Impact"/>
              </a:rPr>
              <a:t>Bill Faflick</a:t>
            </a:r>
          </a:p>
          <a:p>
            <a:r>
              <a:rPr lang="en-US" sz="2600" dirty="0" smtClean="0">
                <a:latin typeface="Impact"/>
                <a:cs typeface="Impact"/>
              </a:rPr>
              <a:t>Mike Holladay</a:t>
            </a:r>
          </a:p>
          <a:p>
            <a:r>
              <a:rPr lang="en-US" sz="2600" dirty="0" smtClean="0">
                <a:latin typeface="Impact"/>
                <a:cs typeface="Impact"/>
              </a:rPr>
              <a:t>Audacia Moore</a:t>
            </a:r>
          </a:p>
          <a:p>
            <a:r>
              <a:rPr lang="en-US" sz="2600" dirty="0" smtClean="0">
                <a:latin typeface="Impact"/>
                <a:cs typeface="Impact"/>
              </a:rPr>
              <a:t>Brian Hargrove</a:t>
            </a:r>
          </a:p>
          <a:p>
            <a:r>
              <a:rPr lang="en-US" sz="2600" dirty="0" smtClean="0">
                <a:latin typeface="Impact"/>
                <a:cs typeface="Impact"/>
              </a:rPr>
              <a:t>Jeff Boleski</a:t>
            </a:r>
          </a:p>
          <a:p>
            <a:r>
              <a:rPr lang="en-US" sz="2600" dirty="0" smtClean="0">
                <a:latin typeface="Impact"/>
                <a:cs typeface="Impact"/>
              </a:rPr>
              <a:t>David Morris</a:t>
            </a:r>
          </a:p>
          <a:p>
            <a:r>
              <a:rPr lang="en-US" sz="2600" dirty="0" smtClean="0">
                <a:latin typeface="Impact"/>
                <a:cs typeface="Impact"/>
              </a:rPr>
              <a:t>Michael Draut</a:t>
            </a:r>
          </a:p>
          <a:p>
            <a:r>
              <a:rPr lang="en-US" sz="2600" dirty="0" smtClean="0">
                <a:latin typeface="Impact"/>
                <a:cs typeface="Impact"/>
              </a:rPr>
              <a:t>Amber McGown</a:t>
            </a:r>
          </a:p>
          <a:p>
            <a:r>
              <a:rPr lang="en-US" sz="2600" dirty="0" smtClean="0">
                <a:latin typeface="Impact"/>
                <a:cs typeface="Impact"/>
              </a:rPr>
              <a:t>Dylan Schmidt</a:t>
            </a:r>
          </a:p>
          <a:p>
            <a:r>
              <a:rPr lang="en-US" sz="2600" dirty="0" smtClean="0">
                <a:latin typeface="Impact"/>
                <a:cs typeface="Impact"/>
              </a:rPr>
              <a:t>Darius Draudvila</a:t>
            </a:r>
            <a:r>
              <a:rPr lang="en-US" dirty="0" smtClean="0">
                <a:latin typeface="Impact"/>
                <a:cs typeface="Impact"/>
              </a:rPr>
              <a:t>, </a:t>
            </a:r>
            <a:r>
              <a:rPr lang="en-US" sz="1900" dirty="0" smtClean="0">
                <a:solidFill>
                  <a:srgbClr val="A6A6A6"/>
                </a:solidFill>
                <a:latin typeface="Impact"/>
                <a:cs typeface="Impact"/>
              </a:rPr>
              <a:t>Ex Officio</a:t>
            </a:r>
          </a:p>
          <a:p>
            <a:r>
              <a:rPr lang="en-US" dirty="0" smtClean="0">
                <a:latin typeface="Impact"/>
                <a:cs typeface="Impact"/>
              </a:rPr>
              <a:t>TJ Arant, </a:t>
            </a:r>
            <a:r>
              <a:rPr lang="en-US" sz="1900" dirty="0" smtClean="0">
                <a:solidFill>
                  <a:srgbClr val="A6A6A6"/>
                </a:solidFill>
                <a:latin typeface="Impact"/>
                <a:cs typeface="Impact"/>
              </a:rPr>
              <a:t>Ex Officio</a:t>
            </a:r>
            <a:endParaRPr lang="en-US" sz="1900" dirty="0">
              <a:solidFill>
                <a:srgbClr val="A6A6A6"/>
              </a:solidFill>
              <a:latin typeface="Impact"/>
              <a:cs typeface="Impact"/>
            </a:endParaRPr>
          </a:p>
        </p:txBody>
      </p:sp>
      <p:pic>
        <p:nvPicPr>
          <p:cNvPr id="7" name="Picture 6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6" y="173439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Follow STC …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5"/>
            <a:ext cx="7620000" cy="5177895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endParaRPr lang="en-US" dirty="0" smtClean="0">
              <a:hlinkClick r:id="rId2"/>
            </a:endParaRPr>
          </a:p>
          <a:p>
            <a:pPr marL="118872" indent="0" algn="ctr">
              <a:buNone/>
            </a:pPr>
            <a:endParaRPr lang="en-US" dirty="0" smtClean="0">
              <a:hlinkClick r:id="rId2"/>
            </a:endParaRPr>
          </a:p>
          <a:p>
            <a:pPr marL="118872" indent="0" algn="ctr">
              <a:buNone/>
            </a:pPr>
            <a:endParaRPr lang="en-US" dirty="0">
              <a:hlinkClick r:id="rId2"/>
            </a:endParaRPr>
          </a:p>
          <a:p>
            <a:pPr marL="118872" indent="0" algn="ctr">
              <a:buNone/>
            </a:pPr>
            <a:r>
              <a:rPr lang="en-US" sz="4400" dirty="0" smtClean="0">
                <a:solidFill>
                  <a:srgbClr val="000000"/>
                </a:solidFill>
                <a:latin typeface="Impact"/>
                <a:cs typeface="Impact"/>
                <a:hlinkClick r:id="rId2"/>
              </a:rPr>
              <a:t>www.shockertrackclub.com</a:t>
            </a:r>
            <a:endParaRPr lang="en-US" sz="4400" dirty="0" smtClean="0">
              <a:solidFill>
                <a:srgbClr val="000000"/>
              </a:solidFill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dirty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sz="2800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r>
              <a:rPr lang="en-US" sz="2800" dirty="0" smtClean="0">
                <a:latin typeface="Impact"/>
                <a:cs typeface="Impact"/>
              </a:rPr>
              <a:t>Facebook</a:t>
            </a:r>
            <a:endParaRPr lang="en-US" sz="2800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r>
              <a:rPr lang="en-US" sz="2800" dirty="0" smtClean="0">
                <a:latin typeface="Impact"/>
                <a:cs typeface="Impact"/>
              </a:rPr>
              <a:t>Facebook – Youth Team</a:t>
            </a:r>
            <a:endParaRPr lang="en-US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r>
              <a:rPr lang="en-US" sz="2800" dirty="0" smtClean="0">
                <a:latin typeface="Impact"/>
                <a:cs typeface="Impact"/>
              </a:rPr>
              <a:t>Twitter - @ShockerTC</a:t>
            </a:r>
            <a:endParaRPr lang="en-US" sz="2800" dirty="0">
              <a:latin typeface="Impact"/>
              <a:cs typeface="Impac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9" y="4583429"/>
            <a:ext cx="1199303" cy="12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32" y="4583428"/>
            <a:ext cx="1126067" cy="12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Follow STC via Social Media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8" y="1417638"/>
            <a:ext cx="5593434" cy="349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62" y="3120865"/>
            <a:ext cx="5736541" cy="3585338"/>
          </a:xfrm>
          <a:prstGeom prst="rect">
            <a:avLst/>
          </a:prstGeom>
        </p:spPr>
      </p:pic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56" y="1613940"/>
            <a:ext cx="1199303" cy="1275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1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STC Membership Structure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Individual -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62400" cy="2855383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$50		All-Conference</a:t>
            </a:r>
          </a:p>
          <a:p>
            <a:r>
              <a:rPr lang="en-US" dirty="0" smtClean="0">
                <a:latin typeface="Impact"/>
                <a:cs typeface="Impact"/>
              </a:rPr>
              <a:t>$100	All-American</a:t>
            </a:r>
          </a:p>
          <a:p>
            <a:r>
              <a:rPr lang="en-US" dirty="0" smtClean="0">
                <a:latin typeface="Impact"/>
                <a:cs typeface="Impact"/>
              </a:rPr>
              <a:t>$250	Bronze</a:t>
            </a:r>
          </a:p>
          <a:p>
            <a:r>
              <a:rPr lang="en-US" dirty="0" smtClean="0">
                <a:latin typeface="Impact"/>
                <a:cs typeface="Impact"/>
              </a:rPr>
              <a:t>$500	Silver</a:t>
            </a:r>
          </a:p>
          <a:p>
            <a:r>
              <a:rPr lang="en-US" dirty="0" smtClean="0">
                <a:latin typeface="Impact"/>
                <a:cs typeface="Impact"/>
              </a:rPr>
              <a:t>$1000	Gold</a:t>
            </a:r>
          </a:p>
          <a:p>
            <a:r>
              <a:rPr lang="en-US" dirty="0" smtClean="0">
                <a:latin typeface="Impact"/>
                <a:cs typeface="Impact"/>
              </a:rPr>
              <a:t>$1500	Platinum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Business -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1223938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$250	Yellow</a:t>
            </a:r>
          </a:p>
          <a:p>
            <a:r>
              <a:rPr lang="en-US" dirty="0" smtClean="0">
                <a:latin typeface="Impact"/>
                <a:cs typeface="Impact"/>
              </a:rPr>
              <a:t>$500	Black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8" name="Picture 7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1194" y="5048146"/>
            <a:ext cx="5580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/>
                <a:cs typeface="Impact"/>
              </a:rPr>
              <a:t>P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/>
                <a:cs typeface="Impact"/>
              </a:rPr>
              <a:t>ayment options are available!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/>
              <a:cs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706" y="5885313"/>
            <a:ext cx="592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Impact"/>
                <a:cs typeface="Impact"/>
              </a:rPr>
              <a:t>Fees are tax deductible less the value of any benefits</a:t>
            </a:r>
            <a:endParaRPr lang="en-US" sz="20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34806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990" y="271611"/>
            <a:ext cx="5541943" cy="879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latin typeface="Impact"/>
                <a:cs typeface="Impact"/>
              </a:rPr>
              <a:t>STC Business Members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212591" y="1780031"/>
            <a:ext cx="5050875" cy="48409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Impact"/>
                <a:cs typeface="Impact"/>
              </a:rPr>
              <a:t>Ergonomic Solutions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 smtClean="0">
              <a:latin typeface="Impact"/>
              <a:cs typeface="Impact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Impact"/>
                <a:cs typeface="Impact"/>
              </a:rPr>
              <a:t>Kanai Sushi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 smtClean="0">
              <a:latin typeface="Impact"/>
              <a:cs typeface="Impact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Impact"/>
                <a:cs typeface="Impact"/>
              </a:rPr>
              <a:t>First Gear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 smtClean="0">
              <a:latin typeface="Impact"/>
              <a:cs typeface="Impact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Impact"/>
                <a:cs typeface="Impact"/>
              </a:rPr>
              <a:t>Go Run!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 smtClean="0">
              <a:latin typeface="Impact"/>
              <a:cs typeface="Impact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Impact"/>
                <a:cs typeface="Impact"/>
              </a:rPr>
              <a:t>GMLS Industries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 smtClean="0">
              <a:latin typeface="Impact"/>
              <a:cs typeface="Impact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latin typeface="Impact"/>
                <a:cs typeface="Impact"/>
              </a:rPr>
              <a:t>Lubbers Cars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4" y="1809664"/>
            <a:ext cx="89916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4" y="2650067"/>
            <a:ext cx="90932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57" y="3580871"/>
            <a:ext cx="566420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4" y="4285192"/>
            <a:ext cx="1056641" cy="75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" y="5193454"/>
            <a:ext cx="1737360" cy="5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4" y="6089967"/>
            <a:ext cx="1056641" cy="53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0545"/>
            <a:ext cx="1231056" cy="1076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STC Memberships Support…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Uniforms for Elite and Youth Athletes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Practice time for Youth </a:t>
            </a:r>
            <a:r>
              <a:rPr lang="en-US" sz="2800" dirty="0" smtClean="0">
                <a:latin typeface="Arial"/>
                <a:cs typeface="Arial"/>
              </a:rPr>
              <a:t>Team</a:t>
            </a:r>
          </a:p>
          <a:p>
            <a:endParaRPr lang="en-US" sz="2800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/>
                <a:cs typeface="Arial"/>
              </a:rPr>
              <a:t>Shirts for Certified Officials and Volunteers</a:t>
            </a:r>
          </a:p>
          <a:p>
            <a:pPr>
              <a:buFont typeface="Wingdings" charset="2"/>
              <a:buChar char="§"/>
            </a:pP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Operational expenses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2" y="4997449"/>
            <a:ext cx="1557868" cy="1421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765</TotalTime>
  <Words>1541</Words>
  <Application>Microsoft Macintosh PowerPoint</Application>
  <PresentationFormat>On-screen Show (4:3)</PresentationFormat>
  <Paragraphs>346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SHOCKER TRACK CLUB</vt:lpstr>
      <vt:lpstr>SHOCKER TRACK CLUB</vt:lpstr>
      <vt:lpstr>STC Organizational Structure</vt:lpstr>
      <vt:lpstr>STC Board of Directors</vt:lpstr>
      <vt:lpstr>Follow STC …</vt:lpstr>
      <vt:lpstr>Follow STC via Social Media</vt:lpstr>
      <vt:lpstr>STC Membership Structure</vt:lpstr>
      <vt:lpstr> STC Business Members</vt:lpstr>
      <vt:lpstr>STC Memberships Support…</vt:lpstr>
      <vt:lpstr>STC Sponsorships Available…</vt:lpstr>
      <vt:lpstr>2013 Looking Forward…</vt:lpstr>
      <vt:lpstr>Get Involved!</vt:lpstr>
      <vt:lpstr>Questions</vt:lpstr>
      <vt:lpstr>Shocker Track Club</vt:lpstr>
      <vt:lpstr>Youth Team - Vision</vt:lpstr>
      <vt:lpstr>Youth Team Leadership </vt:lpstr>
      <vt:lpstr>Coaches and Volunteers</vt:lpstr>
      <vt:lpstr>Parents/Guadians</vt:lpstr>
      <vt:lpstr>Youth Practices</vt:lpstr>
      <vt:lpstr>STC Home Youth Meets</vt:lpstr>
      <vt:lpstr>Shocker Track Club</vt:lpstr>
      <vt:lpstr>Affiliation</vt:lpstr>
      <vt:lpstr>USATF Youth Membership</vt:lpstr>
      <vt:lpstr>USATF Membership Benefits</vt:lpstr>
      <vt:lpstr>Shocker Track Club</vt:lpstr>
      <vt:lpstr>Developmental</vt:lpstr>
      <vt:lpstr>Competition </vt:lpstr>
      <vt:lpstr>Elite</vt:lpstr>
      <vt:lpstr>Coach Bio</vt:lpstr>
      <vt:lpstr>Coach Bio</vt:lpstr>
      <vt:lpstr>Patrick Simon Bio Continued…</vt:lpstr>
      <vt:lpstr>Patrick Simon Bio Continued…</vt:lpstr>
      <vt:lpstr>Coach Bio</vt:lpstr>
      <vt:lpstr>Coaching Philosophy</vt:lpstr>
      <vt:lpstr>Youth Meets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SHOCKER TRACK CLUB</dc:title>
  <dc:creator>Darren Muci</dc:creator>
  <cp:lastModifiedBy>Darren Muci</cp:lastModifiedBy>
  <cp:revision>89</cp:revision>
  <dcterms:created xsi:type="dcterms:W3CDTF">2012-12-04T14:03:55Z</dcterms:created>
  <dcterms:modified xsi:type="dcterms:W3CDTF">2013-03-27T22:25:54Z</dcterms:modified>
</cp:coreProperties>
</file>