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80" r:id="rId2"/>
    <p:sldId id="281" r:id="rId3"/>
    <p:sldId id="272" r:id="rId4"/>
    <p:sldId id="274" r:id="rId5"/>
    <p:sldId id="284" r:id="rId6"/>
    <p:sldId id="273" r:id="rId7"/>
    <p:sldId id="308" r:id="rId8"/>
    <p:sldId id="293" r:id="rId9"/>
    <p:sldId id="282" r:id="rId10"/>
    <p:sldId id="286" r:id="rId11"/>
    <p:sldId id="287" r:id="rId12"/>
    <p:sldId id="290" r:id="rId13"/>
    <p:sldId id="258" r:id="rId14"/>
    <p:sldId id="285" r:id="rId15"/>
    <p:sldId id="307" r:id="rId16"/>
    <p:sldId id="271" r:id="rId17"/>
    <p:sldId id="259"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84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dirty="0" smtClean="0">
              <a:solidFill>
                <a:schemeClr val="tx1"/>
              </a:solidFill>
            </a:rPr>
            <a:t>Board of Directors</a:t>
          </a:r>
          <a:endParaRPr lang="en-US" sz="1600" dirty="0">
            <a:solidFill>
              <a:schemeClr val="tx1"/>
            </a:solidFill>
          </a:endParaRP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smtClean="0">
              <a:solidFill>
                <a:srgbClr val="3366FF"/>
              </a:solidFill>
            </a:rPr>
            <a:t>Executive Committee</a:t>
          </a:r>
          <a:endParaRPr lang="en-US" dirty="0">
            <a:solidFill>
              <a:srgbClr val="3366FF"/>
            </a:solidFill>
          </a:endParaRP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smtClean="0">
              <a:solidFill>
                <a:srgbClr val="008000"/>
              </a:solidFill>
            </a:rPr>
            <a:t>Elite Team</a:t>
          </a:r>
          <a:endParaRPr lang="en-US" dirty="0">
            <a:solidFill>
              <a:srgbClr val="008000"/>
            </a:solidFill>
          </a:endParaRP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smtClean="0">
              <a:solidFill>
                <a:srgbClr val="008000"/>
              </a:solidFill>
            </a:rPr>
            <a:t>Masters/Open Team</a:t>
          </a:r>
          <a:endParaRPr lang="en-US" dirty="0">
            <a:solidFill>
              <a:srgbClr val="008000"/>
            </a:solidFill>
          </a:endParaRP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smtClean="0">
              <a:solidFill>
                <a:srgbClr val="008000"/>
              </a:solidFill>
            </a:rPr>
            <a:t>Youth Team</a:t>
          </a:r>
          <a:endParaRPr lang="en-US" dirty="0">
            <a:solidFill>
              <a:srgbClr val="008000"/>
            </a:solidFill>
          </a:endParaRP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smtClean="0">
              <a:solidFill>
                <a:srgbClr val="008000"/>
              </a:solidFill>
            </a:rPr>
            <a:t>Officials/Volunteers</a:t>
          </a:r>
          <a:endParaRPr lang="en-US" dirty="0">
            <a:solidFill>
              <a:srgbClr val="008000"/>
            </a:solidFill>
          </a:endParaRP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smtClean="0">
              <a:solidFill>
                <a:srgbClr val="3366FF"/>
              </a:solidFill>
            </a:rPr>
            <a:t>Finance</a:t>
          </a:r>
          <a:endParaRPr lang="en-US" dirty="0">
            <a:solidFill>
              <a:srgbClr val="3366FF"/>
            </a:solidFill>
          </a:endParaRP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smtClean="0">
              <a:solidFill>
                <a:srgbClr val="3366FF"/>
              </a:solidFill>
            </a:rPr>
            <a:t>Membership</a:t>
          </a:r>
          <a:endParaRPr lang="en-US" dirty="0">
            <a:solidFill>
              <a:srgbClr val="3366FF"/>
            </a:solidFill>
          </a:endParaRP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smtClean="0">
              <a:solidFill>
                <a:srgbClr val="3366FF"/>
              </a:solidFill>
            </a:rPr>
            <a:t>Communications</a:t>
          </a:r>
          <a:endParaRPr lang="en-US" dirty="0">
            <a:solidFill>
              <a:srgbClr val="3366FF"/>
            </a:solidFill>
          </a:endParaRP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smtClean="0">
              <a:solidFill>
                <a:srgbClr val="3366FF"/>
              </a:solidFill>
            </a:rPr>
            <a:t>Fund Raising</a:t>
          </a:r>
          <a:endParaRPr lang="en-US" dirty="0">
            <a:solidFill>
              <a:srgbClr val="3366FF"/>
            </a:solidFill>
          </a:endParaRP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t>
        <a:bodyPr/>
        <a:lstStyle/>
        <a:p>
          <a:endParaRPr lang="en-US"/>
        </a:p>
      </dgm:t>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t>
        <a:bodyPr/>
        <a:lstStyle/>
        <a:p>
          <a:endParaRPr lang="en-US"/>
        </a:p>
      </dgm:t>
    </dgm:pt>
    <dgm:pt modelId="{34FC5173-D0FC-2E4E-9B9A-6CAA43924AF9}" type="pres">
      <dgm:prSet presAssocID="{96E5DFB7-8360-2D40-98D5-3B452AD99E8B}" presName="rootConnector1" presStyleLbl="node1" presStyleIdx="0" presStyleCnt="0"/>
      <dgm:spPr/>
      <dgm:t>
        <a:bodyPr/>
        <a:lstStyle/>
        <a:p>
          <a:endParaRPr lang="en-US"/>
        </a:p>
      </dgm:t>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5"/>
      <dgm:spPr/>
      <dgm:t>
        <a:bodyPr/>
        <a:lstStyle/>
        <a:p>
          <a:endParaRPr lang="en-US"/>
        </a:p>
      </dgm:t>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4">
        <dgm:presLayoutVars>
          <dgm:chPref val="3"/>
        </dgm:presLayoutVars>
      </dgm:prSet>
      <dgm:spPr/>
      <dgm:t>
        <a:bodyPr/>
        <a:lstStyle/>
        <a:p>
          <a:endParaRPr lang="en-US"/>
        </a:p>
      </dgm:t>
    </dgm:pt>
    <dgm:pt modelId="{3C6D5717-A25D-5D41-8717-14B1245EEAEF}" type="pres">
      <dgm:prSet presAssocID="{67109F37-A960-4A44-A3C1-DC508A28D87E}" presName="rootConnector" presStyleLbl="node2" presStyleIdx="0" presStyleCnt="4"/>
      <dgm:spPr/>
      <dgm:t>
        <a:bodyPr/>
        <a:lstStyle/>
        <a:p>
          <a:endParaRPr lang="en-US"/>
        </a:p>
      </dgm:t>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5"/>
      <dgm:spPr/>
      <dgm:t>
        <a:bodyPr/>
        <a:lstStyle/>
        <a:p>
          <a:endParaRPr lang="en-US"/>
        </a:p>
      </dgm:t>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4">
        <dgm:presLayoutVars>
          <dgm:chPref val="3"/>
        </dgm:presLayoutVars>
      </dgm:prSet>
      <dgm:spPr/>
      <dgm:t>
        <a:bodyPr/>
        <a:lstStyle/>
        <a:p>
          <a:endParaRPr lang="en-US"/>
        </a:p>
      </dgm:t>
    </dgm:pt>
    <dgm:pt modelId="{8517AB77-0883-3741-9D06-2C17431B6E22}" type="pres">
      <dgm:prSet presAssocID="{EDFB0CF6-6E2F-464A-AA55-D4BC3C4915BF}" presName="rootConnector" presStyleLbl="node2" presStyleIdx="1" presStyleCnt="4"/>
      <dgm:spPr/>
      <dgm:t>
        <a:bodyPr/>
        <a:lstStyle/>
        <a:p>
          <a:endParaRPr lang="en-US"/>
        </a:p>
      </dgm:t>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37517633-6C51-FB46-B77B-55BE35CCCC03}" type="pres">
      <dgm:prSet presAssocID="{2C5EF451-8E43-9144-8132-AF165E0178B6}" presName="Name37" presStyleLbl="parChTrans1D2" presStyleIdx="2" presStyleCnt="5"/>
      <dgm:spPr/>
      <dgm:t>
        <a:bodyPr/>
        <a:lstStyle/>
        <a:p>
          <a:endParaRPr lang="en-US"/>
        </a:p>
      </dgm:t>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2" presStyleCnt="4">
        <dgm:presLayoutVars>
          <dgm:chPref val="3"/>
        </dgm:presLayoutVars>
      </dgm:prSet>
      <dgm:spPr/>
      <dgm:t>
        <a:bodyPr/>
        <a:lstStyle/>
        <a:p>
          <a:endParaRPr lang="en-US"/>
        </a:p>
      </dgm:t>
    </dgm:pt>
    <dgm:pt modelId="{E01FBA99-E407-3944-BF90-819C4080B927}" type="pres">
      <dgm:prSet presAssocID="{944C9572-CC6A-C549-9019-E2F1A64AF41E}" presName="rootConnector" presStyleLbl="node2" presStyleIdx="2" presStyleCnt="4"/>
      <dgm:spPr/>
      <dgm:t>
        <a:bodyPr/>
        <a:lstStyle/>
        <a:p>
          <a:endParaRPr lang="en-US"/>
        </a:p>
      </dgm:t>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CE88CBA0-E9EC-F54B-A5D7-A193C9071951}" type="pres">
      <dgm:prSet presAssocID="{37763077-AD62-0548-8FD1-7DBEB45B093A}" presName="Name37" presStyleLbl="parChTrans1D2" presStyleIdx="3" presStyleCnt="5"/>
      <dgm:spPr/>
      <dgm:t>
        <a:bodyPr/>
        <a:lstStyle/>
        <a:p>
          <a:endParaRPr lang="en-US"/>
        </a:p>
      </dgm:t>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3" presStyleCnt="4">
        <dgm:presLayoutVars>
          <dgm:chPref val="3"/>
        </dgm:presLayoutVars>
      </dgm:prSet>
      <dgm:spPr/>
      <dgm:t>
        <a:bodyPr/>
        <a:lstStyle/>
        <a:p>
          <a:endParaRPr lang="en-US"/>
        </a:p>
      </dgm:t>
    </dgm:pt>
    <dgm:pt modelId="{5220EDCE-F164-6346-B2C4-CC85223CFA3F}" type="pres">
      <dgm:prSet presAssocID="{2450860A-4292-ED41-8D70-5EFEF9FAC413}" presName="rootConnector" presStyleLbl="node2" presStyleIdx="3" presStyleCnt="4"/>
      <dgm:spPr/>
      <dgm:t>
        <a:bodyPr/>
        <a:lstStyle/>
        <a:p>
          <a:endParaRPr lang="en-US"/>
        </a:p>
      </dgm:t>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4" presStyleCnt="5"/>
      <dgm:spPr/>
      <dgm:t>
        <a:bodyPr/>
        <a:lstStyle/>
        <a:p>
          <a:endParaRPr lang="en-US"/>
        </a:p>
      </dgm:t>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t>
        <a:bodyPr/>
        <a:lstStyle/>
        <a:p>
          <a:endParaRPr lang="en-US"/>
        </a:p>
      </dgm:t>
    </dgm:pt>
    <dgm:pt modelId="{0074B356-070C-EF45-8882-77B187D6C23E}" type="pres">
      <dgm:prSet presAssocID="{518CAD39-7327-9A4D-8FB7-AFD9710D7654}" presName="rootConnector3" presStyleLbl="asst1" presStyleIdx="0" presStyleCnt="5"/>
      <dgm:spPr/>
      <dgm:t>
        <a:bodyPr/>
        <a:lstStyle/>
        <a:p>
          <a:endParaRPr lang="en-US"/>
        </a:p>
      </dgm:t>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t>
        <a:bodyPr/>
        <a:lstStyle/>
        <a:p>
          <a:endParaRPr lang="en-US"/>
        </a:p>
      </dgm:t>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t>
        <a:bodyPr/>
        <a:lstStyle/>
        <a:p>
          <a:endParaRPr lang="en-US"/>
        </a:p>
      </dgm:t>
    </dgm:pt>
    <dgm:pt modelId="{4BFC72DF-5AFC-224A-A827-DCB5ADA79A38}" type="pres">
      <dgm:prSet presAssocID="{A2523454-7C28-5545-A1C0-589E2118F956}" presName="rootConnector3" presStyleLbl="asst1" presStyleIdx="1" presStyleCnt="5"/>
      <dgm:spPr/>
      <dgm:t>
        <a:bodyPr/>
        <a:lstStyle/>
        <a:p>
          <a:endParaRPr lang="en-US"/>
        </a:p>
      </dgm:t>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t>
        <a:bodyPr/>
        <a:lstStyle/>
        <a:p>
          <a:endParaRPr lang="en-US"/>
        </a:p>
      </dgm:t>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t>
        <a:bodyPr/>
        <a:lstStyle/>
        <a:p>
          <a:endParaRPr lang="en-US"/>
        </a:p>
      </dgm:t>
    </dgm:pt>
    <dgm:pt modelId="{2935E55D-3FBA-C74B-B922-873F77F1F069}" type="pres">
      <dgm:prSet presAssocID="{C07535DC-1980-9344-AE71-7FDE4DDD9008}" presName="rootConnector3" presStyleLbl="asst1" presStyleIdx="2" presStyleCnt="5"/>
      <dgm:spPr/>
      <dgm:t>
        <a:bodyPr/>
        <a:lstStyle/>
        <a:p>
          <a:endParaRPr lang="en-US"/>
        </a:p>
      </dgm:t>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t>
        <a:bodyPr/>
        <a:lstStyle/>
        <a:p>
          <a:endParaRPr lang="en-US"/>
        </a:p>
      </dgm:t>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t>
        <a:bodyPr/>
        <a:lstStyle/>
        <a:p>
          <a:endParaRPr lang="en-US"/>
        </a:p>
      </dgm:t>
    </dgm:pt>
    <dgm:pt modelId="{65FD630F-4C6A-4B40-8272-41CF3EB165F5}" type="pres">
      <dgm:prSet presAssocID="{AF4BC29F-3333-EA42-839A-D825580EC33A}" presName="rootConnector3" presStyleLbl="asst1" presStyleIdx="3" presStyleCnt="5"/>
      <dgm:spPr/>
      <dgm:t>
        <a:bodyPr/>
        <a:lstStyle/>
        <a:p>
          <a:endParaRPr lang="en-US"/>
        </a:p>
      </dgm:t>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t>
        <a:bodyPr/>
        <a:lstStyle/>
        <a:p>
          <a:endParaRPr lang="en-US"/>
        </a:p>
      </dgm:t>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dgm:presLayoutVars>
          <dgm:chPref val="3"/>
        </dgm:presLayoutVars>
      </dgm:prSet>
      <dgm:spPr/>
      <dgm:t>
        <a:bodyPr/>
        <a:lstStyle/>
        <a:p>
          <a:endParaRPr lang="en-US"/>
        </a:p>
      </dgm:t>
    </dgm:pt>
    <dgm:pt modelId="{8DED86AC-2F7F-C343-9ACB-140B78677222}" type="pres">
      <dgm:prSet presAssocID="{A29B9B52-6343-7E41-8B51-3A4C488B7D5A}" presName="rootConnector3" presStyleLbl="asst1" presStyleIdx="4" presStyleCnt="5"/>
      <dgm:spPr/>
      <dgm:t>
        <a:bodyPr/>
        <a:lstStyle/>
        <a:p>
          <a:endParaRPr lang="en-US"/>
        </a:p>
      </dgm:t>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41FF2E26-99F6-B643-ACE6-1EE0C366A597}" srcId="{96E5DFB7-8360-2D40-98D5-3B452AD99E8B}" destId="{2450860A-4292-ED41-8D70-5EFEF9FAC413}" srcOrd="4" destOrd="0" parTransId="{37763077-AD62-0548-8FD1-7DBEB45B093A}" sibTransId="{75E1D1D0-1D27-2E40-9431-D6DF4A370B20}"/>
    <dgm:cxn modelId="{A88BCED0-D316-4A4F-AA3A-64E8445B2C50}" type="presOf" srcId="{2450860A-4292-ED41-8D70-5EFEF9FAC413}" destId="{8BEBA2E9-3EE4-5E48-8BC1-4D2215ACE84A}" srcOrd="0" destOrd="0" presId="urn:microsoft.com/office/officeart/2005/8/layout/orgChart1"/>
    <dgm:cxn modelId="{BDA2C223-0ACF-944F-99B4-C0730F970DAF}" type="presOf" srcId="{AF4BC29F-3333-EA42-839A-D825580EC33A}" destId="{65FD630F-4C6A-4B40-8272-41CF3EB165F5}" srcOrd="1" destOrd="0" presId="urn:microsoft.com/office/officeart/2005/8/layout/orgChart1"/>
    <dgm:cxn modelId="{5F61FC4E-1E1E-214F-BB60-5D3C60D86198}" type="presOf" srcId="{37763077-AD62-0548-8FD1-7DBEB45B093A}" destId="{CE88CBA0-E9EC-F54B-A5D7-A193C9071951}" srcOrd="0"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C65EADC4-3F5F-CE4D-B2CA-D01BB6BB2BD1}" type="presOf" srcId="{944C9572-CC6A-C549-9019-E2F1A64AF41E}" destId="{E01FBA99-E407-3944-BF90-819C4080B927}" srcOrd="1" destOrd="0" presId="urn:microsoft.com/office/officeart/2005/8/layout/orgChart1"/>
    <dgm:cxn modelId="{F4E07E2E-8C57-CE47-BC1E-93DB9152FDE0}" type="presOf" srcId="{2450860A-4292-ED41-8D70-5EFEF9FAC413}" destId="{5220EDCE-F164-6346-B2C4-CC85223CFA3F}" srcOrd="1" destOrd="0" presId="urn:microsoft.com/office/officeart/2005/8/layout/orgChart1"/>
    <dgm:cxn modelId="{DD3FDA45-DD3A-DB40-A0BD-78DB80388B8F}" type="presOf" srcId="{2C5EF451-8E43-9144-8132-AF165E0178B6}" destId="{37517633-6C51-FB46-B77B-55BE35CCCC03}" srcOrd="0" destOrd="0" presId="urn:microsoft.com/office/officeart/2005/8/layout/orgChart1"/>
    <dgm:cxn modelId="{942F289B-E93C-5D4B-A1F2-ED5674B7CDE0}" type="presOf" srcId="{944C9572-CC6A-C549-9019-E2F1A64AF41E}" destId="{1E3824D1-A2BF-8D4B-BA91-8F5A6C041E28}" srcOrd="0" destOrd="0" presId="urn:microsoft.com/office/officeart/2005/8/layout/orgChart1"/>
    <dgm:cxn modelId="{F4712BEC-EF34-0948-82E7-4BE747905D8B}" type="presOf" srcId="{C07535DC-1980-9344-AE71-7FDE4DDD9008}" destId="{2935E55D-3FBA-C74B-B922-873F77F1F069}" srcOrd="1" destOrd="0" presId="urn:microsoft.com/office/officeart/2005/8/layout/orgChart1"/>
    <dgm:cxn modelId="{0519FE3E-5C4E-F54F-BE6B-3CE0CF646F6E}" type="presOf" srcId="{06DF98FA-ADF3-2449-B181-6C32D71AC476}" destId="{03FF8008-7D29-F746-BED3-C1FCEE108FE7}" srcOrd="0"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8804632C-7F45-4340-BF7A-9F19F966CF38}" type="presOf" srcId="{16DD195D-AFBE-E840-83AB-8D194E9E5857}" destId="{0E72B6EA-8D20-2843-88AC-155830F06563}" srcOrd="0" destOrd="0" presId="urn:microsoft.com/office/officeart/2005/8/layout/orgChart1"/>
    <dgm:cxn modelId="{2AB04304-F1F9-4941-B106-6C41B400CBBA}" type="presOf" srcId="{A29B9B52-6343-7E41-8B51-3A4C488B7D5A}" destId="{8DED86AC-2F7F-C343-9ACB-140B78677222}" srcOrd="1" destOrd="0" presId="urn:microsoft.com/office/officeart/2005/8/layout/orgChart1"/>
    <dgm:cxn modelId="{B9C756FD-9065-8748-A6CA-24E3A5837400}" srcId="{96E5DFB7-8360-2D40-98D5-3B452AD99E8B}" destId="{944C9572-CC6A-C549-9019-E2F1A64AF41E}" srcOrd="3" destOrd="0" parTransId="{2C5EF451-8E43-9144-8132-AF165E0178B6}" sibTransId="{0E304C5E-306C-AC44-8388-9EE74535D99D}"/>
    <dgm:cxn modelId="{A19731DD-38D5-5447-89E8-2A2C4E262E3B}" type="presOf" srcId="{A2523454-7C28-5545-A1C0-589E2118F956}" destId="{4BFC72DF-5AFC-224A-A827-DCB5ADA79A38}" srcOrd="1" destOrd="0" presId="urn:microsoft.com/office/officeart/2005/8/layout/orgChart1"/>
    <dgm:cxn modelId="{A9313EFE-A0B5-AD46-BA8F-1776E6EFA0E3}" type="presOf" srcId="{518CAD39-7327-9A4D-8FB7-AFD9710D7654}" destId="{0074B356-070C-EF45-8882-77B187D6C23E}" srcOrd="1" destOrd="0" presId="urn:microsoft.com/office/officeart/2005/8/layout/orgChart1"/>
    <dgm:cxn modelId="{6DDE16F9-2284-014C-A9D1-E10AD249FAC8}" type="presOf" srcId="{67109F37-A960-4A44-A3C1-DC508A28D87E}" destId="{0760AC83-7BC1-CE42-A710-9CCD7FC2C66B}" srcOrd="0" destOrd="0" presId="urn:microsoft.com/office/officeart/2005/8/layout/orgChart1"/>
    <dgm:cxn modelId="{160302DD-ABBD-D743-94A9-E8B98FE40B62}" type="presOf" srcId="{A29B9B52-6343-7E41-8B51-3A4C488B7D5A}" destId="{ABE559F3-6DF9-FF47-8105-0652EDBC33FC}" srcOrd="0" destOrd="0" presId="urn:microsoft.com/office/officeart/2005/8/layout/orgChart1"/>
    <dgm:cxn modelId="{5F63C0EF-C475-AA47-A0F0-F28F44B0ADA0}" type="presOf" srcId="{2C367DC3-33B1-484C-AB38-2EE9A687A044}" destId="{3217858F-EB7C-8948-ADD5-839E45C77633}" srcOrd="0" destOrd="0" presId="urn:microsoft.com/office/officeart/2005/8/layout/orgChart1"/>
    <dgm:cxn modelId="{AE053DA0-4504-D140-9403-645BF5223867}" type="presOf" srcId="{67109F37-A960-4A44-A3C1-DC508A28D87E}" destId="{3C6D5717-A25D-5D41-8717-14B1245EEAEF}" srcOrd="1" destOrd="0" presId="urn:microsoft.com/office/officeart/2005/8/layout/orgChart1"/>
    <dgm:cxn modelId="{2F9A05FA-C5E6-1F44-BB2D-2A534DD0A5DF}" srcId="{96E5DFB7-8360-2D40-98D5-3B452AD99E8B}" destId="{518CAD39-7327-9A4D-8FB7-AFD9710D7654}" srcOrd="0" destOrd="0" parTransId="{B071B4DB-8BCB-264E-A4B2-BE40870BB6E4}" sibTransId="{0E75109C-EE07-2A41-A015-BB1F0F18AB49}"/>
    <dgm:cxn modelId="{A3E07550-6F7F-DD4A-85D1-30D3D0A7F471}" type="presOf" srcId="{08230C15-0184-8940-9ECF-C9A3396BB8C1}" destId="{996C6DC0-B7A9-274C-BB6E-F40ED0F3F989}" srcOrd="0" destOrd="0" presId="urn:microsoft.com/office/officeart/2005/8/layout/orgChart1"/>
    <dgm:cxn modelId="{22F43F21-A5CC-7048-9A66-8C7E7BC28952}" type="presOf" srcId="{96E5DFB7-8360-2D40-98D5-3B452AD99E8B}" destId="{34FC5173-D0FC-2E4E-9B9A-6CAA43924AF9}" srcOrd="1" destOrd="0" presId="urn:microsoft.com/office/officeart/2005/8/layout/orgChart1"/>
    <dgm:cxn modelId="{35750035-FB79-2D47-9906-E66951D0AA33}" srcId="{96E5DFB7-8360-2D40-98D5-3B452AD99E8B}" destId="{EDFB0CF6-6E2F-464A-AA55-D4BC3C4915BF}" srcOrd="2" destOrd="0" parTransId="{AC9BBAF5-00B6-9C44-98B9-E9D683FFD790}" sibTransId="{FA201C6A-B516-C243-B08C-3C2BC483D237}"/>
    <dgm:cxn modelId="{4AE5DEC4-C084-FA4F-9C59-4C8699882000}" type="presOf" srcId="{AF4BC29F-3333-EA42-839A-D825580EC33A}" destId="{2A327C22-71E9-7445-BBCA-669B5064ED80}" srcOrd="0" destOrd="0" presId="urn:microsoft.com/office/officeart/2005/8/layout/orgChart1"/>
    <dgm:cxn modelId="{709561DA-364E-E746-B267-187F708FAE1D}" type="presOf" srcId="{B83E34BD-51F9-D64F-B0CF-38FF9DC1C882}" destId="{CE639889-1C2C-FA46-932A-241103A5C5A2}" srcOrd="0" destOrd="0" presId="urn:microsoft.com/office/officeart/2005/8/layout/orgChart1"/>
    <dgm:cxn modelId="{F2275BC2-C677-F346-8FD5-022783127F1D}" type="presOf" srcId="{C07535DC-1980-9344-AE71-7FDE4DDD9008}" destId="{1CB26F89-F9F3-774A-8A92-3C36F42B0427}" srcOrd="0" destOrd="0" presId="urn:microsoft.com/office/officeart/2005/8/layout/orgChart1"/>
    <dgm:cxn modelId="{DDD3CE32-6300-4744-981C-E9588B7FF07D}" type="presOf" srcId="{3D09B052-E861-D843-9E3B-5A1C26D3BFC9}" destId="{85D7C0DC-EC65-724C-8D6E-9D4092640507}" srcOrd="0" destOrd="0" presId="urn:microsoft.com/office/officeart/2005/8/layout/orgChart1"/>
    <dgm:cxn modelId="{5640D80C-0FF1-4148-9D8B-98635756E065}" srcId="{518CAD39-7327-9A4D-8FB7-AFD9710D7654}" destId="{A2523454-7C28-5545-A1C0-589E2118F956}" srcOrd="0" destOrd="0" parTransId="{16DD195D-AFBE-E840-83AB-8D194E9E5857}" sibTransId="{6226F9D4-0287-8441-AA36-DD64CF63A9D9}"/>
    <dgm:cxn modelId="{EFC85268-1D05-474F-82B3-85A1328761D5}" type="presOf" srcId="{EDFB0CF6-6E2F-464A-AA55-D4BC3C4915BF}" destId="{8517AB77-0883-3741-9D06-2C17431B6E22}" srcOrd="1"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8BCDDDAA-1092-0F46-B552-2BB8C3EC2146}" type="presOf" srcId="{AC9BBAF5-00B6-9C44-98B9-E9D683FFD790}" destId="{D5E34181-116D-DD4D-9D7E-9AF9F367073A}" srcOrd="0" destOrd="0" presId="urn:microsoft.com/office/officeart/2005/8/layout/orgChart1"/>
    <dgm:cxn modelId="{E162CE3D-FD98-AA43-AA93-570E64F5ED4F}" type="presOf" srcId="{96E5DFB7-8360-2D40-98D5-3B452AD99E8B}" destId="{91749D9A-B699-4C44-862C-5BB03EFB15E0}" srcOrd="0" destOrd="0" presId="urn:microsoft.com/office/officeart/2005/8/layout/orgChart1"/>
    <dgm:cxn modelId="{B09236F6-D2E0-A34A-B835-2B3B61C04829}" type="presOf" srcId="{B071B4DB-8BCB-264E-A4B2-BE40870BB6E4}" destId="{0D8DE7B9-14C9-4C44-8649-C51B91FAC45F}" srcOrd="0" destOrd="0" presId="urn:microsoft.com/office/officeart/2005/8/layout/orgChart1"/>
    <dgm:cxn modelId="{CCBF0062-14BA-7646-BB4B-1E75B15E6809}" type="presOf" srcId="{EDFB0CF6-6E2F-464A-AA55-D4BC3C4915BF}" destId="{E93F8742-E5F8-C142-9A4F-AA9F4BCF1939}" srcOrd="0" destOrd="0" presId="urn:microsoft.com/office/officeart/2005/8/layout/orgChart1"/>
    <dgm:cxn modelId="{2092483E-413B-8D47-BCA5-B73F12F96391}" srcId="{518CAD39-7327-9A4D-8FB7-AFD9710D7654}" destId="{AF4BC29F-3333-EA42-839A-D825580EC33A}" srcOrd="2" destOrd="0" parTransId="{08230C15-0184-8940-9ECF-C9A3396BB8C1}" sibTransId="{0800D600-3AD2-F84A-A3D7-F966F22BEABF}"/>
    <dgm:cxn modelId="{9BD7092C-4E2F-4741-A70F-09CA2B2BB7D8}" srcId="{96E5DFB7-8360-2D40-98D5-3B452AD99E8B}" destId="{67109F37-A960-4A44-A3C1-DC508A28D87E}" srcOrd="1" destOrd="0" parTransId="{06DF98FA-ADF3-2449-B181-6C32D71AC476}" sibTransId="{06CC143B-01A5-8843-B4F5-DBE09C184F61}"/>
    <dgm:cxn modelId="{7039D9EA-EFAF-BC4D-9827-B0B4D5BBAAF8}" type="presOf" srcId="{518CAD39-7327-9A4D-8FB7-AFD9710D7654}" destId="{F1A1743A-9C04-514C-83C3-A17919861EEB}" srcOrd="0" destOrd="0" presId="urn:microsoft.com/office/officeart/2005/8/layout/orgChart1"/>
    <dgm:cxn modelId="{7EB5C9EE-22F1-6649-BEB0-1D4D84EE6553}" type="presOf" srcId="{A2523454-7C28-5545-A1C0-589E2118F956}" destId="{E75831E2-CAB1-204A-821E-2AA610D53487}" srcOrd="0" destOrd="0" presId="urn:microsoft.com/office/officeart/2005/8/layout/orgChart1"/>
    <dgm:cxn modelId="{F03DF486-70C5-0642-8542-869F5F681B12}" type="presParOf" srcId="{CE639889-1C2C-FA46-932A-241103A5C5A2}" destId="{0C497644-10C2-3740-BFEB-8614DE99FC63}" srcOrd="0" destOrd="0" presId="urn:microsoft.com/office/officeart/2005/8/layout/orgChart1"/>
    <dgm:cxn modelId="{845F3A66-1F80-6D45-B8FF-5F9E3598B3E8}" type="presParOf" srcId="{0C497644-10C2-3740-BFEB-8614DE99FC63}" destId="{EB3E6B93-4432-CC47-A2AF-D2F827817264}" srcOrd="0" destOrd="0" presId="urn:microsoft.com/office/officeart/2005/8/layout/orgChart1"/>
    <dgm:cxn modelId="{3E703B0D-03F1-A94A-A45D-060B0FDD220E}" type="presParOf" srcId="{EB3E6B93-4432-CC47-A2AF-D2F827817264}" destId="{91749D9A-B699-4C44-862C-5BB03EFB15E0}" srcOrd="0" destOrd="0" presId="urn:microsoft.com/office/officeart/2005/8/layout/orgChart1"/>
    <dgm:cxn modelId="{105D694F-F8BB-AA4D-9F2A-E5BFE418DA47}" type="presParOf" srcId="{EB3E6B93-4432-CC47-A2AF-D2F827817264}" destId="{34FC5173-D0FC-2E4E-9B9A-6CAA43924AF9}" srcOrd="1" destOrd="0" presId="urn:microsoft.com/office/officeart/2005/8/layout/orgChart1"/>
    <dgm:cxn modelId="{25E00817-CFD6-0B45-8E3A-2B29A6E68207}" type="presParOf" srcId="{0C497644-10C2-3740-BFEB-8614DE99FC63}" destId="{B3BC955C-6E4B-0347-97D2-087DF5107261}" srcOrd="1" destOrd="0" presId="urn:microsoft.com/office/officeart/2005/8/layout/orgChart1"/>
    <dgm:cxn modelId="{2E5082DA-8511-4A43-9B3D-DC35EF46A561}" type="presParOf" srcId="{B3BC955C-6E4B-0347-97D2-087DF5107261}" destId="{03FF8008-7D29-F746-BED3-C1FCEE108FE7}" srcOrd="0" destOrd="0" presId="urn:microsoft.com/office/officeart/2005/8/layout/orgChart1"/>
    <dgm:cxn modelId="{3BA1B15E-13ED-1C4E-9A47-EFB0712B72DD}" type="presParOf" srcId="{B3BC955C-6E4B-0347-97D2-087DF5107261}" destId="{B9856C30-DF74-4B42-9050-E08D5F8493CE}" srcOrd="1" destOrd="0" presId="urn:microsoft.com/office/officeart/2005/8/layout/orgChart1"/>
    <dgm:cxn modelId="{87EADBE6-4C2F-4F46-BED0-CA2F57518632}" type="presParOf" srcId="{B9856C30-DF74-4B42-9050-E08D5F8493CE}" destId="{A53828B3-E055-9D40-A0F8-F11EAF4FC4B8}" srcOrd="0" destOrd="0" presId="urn:microsoft.com/office/officeart/2005/8/layout/orgChart1"/>
    <dgm:cxn modelId="{DF164237-9031-DC4D-94A3-171D864C90CC}" type="presParOf" srcId="{A53828B3-E055-9D40-A0F8-F11EAF4FC4B8}" destId="{0760AC83-7BC1-CE42-A710-9CCD7FC2C66B}" srcOrd="0" destOrd="0" presId="urn:microsoft.com/office/officeart/2005/8/layout/orgChart1"/>
    <dgm:cxn modelId="{89BE530F-DDB5-5D48-A1CC-3F4BE5957FAF}" type="presParOf" srcId="{A53828B3-E055-9D40-A0F8-F11EAF4FC4B8}" destId="{3C6D5717-A25D-5D41-8717-14B1245EEAEF}" srcOrd="1" destOrd="0" presId="urn:microsoft.com/office/officeart/2005/8/layout/orgChart1"/>
    <dgm:cxn modelId="{94A55915-D208-4A41-8463-CBA5B7773B6C}" type="presParOf" srcId="{B9856C30-DF74-4B42-9050-E08D5F8493CE}" destId="{7529610C-CB28-EB44-85E6-7CE7C2E282FA}" srcOrd="1" destOrd="0" presId="urn:microsoft.com/office/officeart/2005/8/layout/orgChart1"/>
    <dgm:cxn modelId="{07744456-9058-0B48-83E7-3E660984549A}" type="presParOf" srcId="{B9856C30-DF74-4B42-9050-E08D5F8493CE}" destId="{396AD6DD-E0DA-EE42-A3C8-77A4D194A5B7}" srcOrd="2" destOrd="0" presId="urn:microsoft.com/office/officeart/2005/8/layout/orgChart1"/>
    <dgm:cxn modelId="{1B13E4F4-EFBB-EA4A-9BFF-6F15422BCBFA}" type="presParOf" srcId="{B3BC955C-6E4B-0347-97D2-087DF5107261}" destId="{D5E34181-116D-DD4D-9D7E-9AF9F367073A}" srcOrd="2" destOrd="0" presId="urn:microsoft.com/office/officeart/2005/8/layout/orgChart1"/>
    <dgm:cxn modelId="{14875A7A-A55C-254A-A245-720EC6CA4B9F}" type="presParOf" srcId="{B3BC955C-6E4B-0347-97D2-087DF5107261}" destId="{80357184-0AA3-6E44-BBC9-4D728285EBC9}" srcOrd="3" destOrd="0" presId="urn:microsoft.com/office/officeart/2005/8/layout/orgChart1"/>
    <dgm:cxn modelId="{4E8A4D26-1BE3-7245-80A4-399323E4B379}" type="presParOf" srcId="{80357184-0AA3-6E44-BBC9-4D728285EBC9}" destId="{CE4E11D9-64C9-864E-8336-78CED6F6EDE9}" srcOrd="0" destOrd="0" presId="urn:microsoft.com/office/officeart/2005/8/layout/orgChart1"/>
    <dgm:cxn modelId="{82344ACE-88EF-504A-97BD-4AF92C525376}" type="presParOf" srcId="{CE4E11D9-64C9-864E-8336-78CED6F6EDE9}" destId="{E93F8742-E5F8-C142-9A4F-AA9F4BCF1939}" srcOrd="0" destOrd="0" presId="urn:microsoft.com/office/officeart/2005/8/layout/orgChart1"/>
    <dgm:cxn modelId="{8B90D4E4-A48A-594D-A91A-FB71694EA9D7}" type="presParOf" srcId="{CE4E11D9-64C9-864E-8336-78CED6F6EDE9}" destId="{8517AB77-0883-3741-9D06-2C17431B6E22}" srcOrd="1" destOrd="0" presId="urn:microsoft.com/office/officeart/2005/8/layout/orgChart1"/>
    <dgm:cxn modelId="{2056DFD8-181D-C34D-BE34-5033A83F3EC1}" type="presParOf" srcId="{80357184-0AA3-6E44-BBC9-4D728285EBC9}" destId="{3BD05C23-B9DC-CE47-8FEB-83BB2A2D3254}" srcOrd="1" destOrd="0" presId="urn:microsoft.com/office/officeart/2005/8/layout/orgChart1"/>
    <dgm:cxn modelId="{9C1D2776-AE99-D144-8E4F-1D4430DCB141}" type="presParOf" srcId="{80357184-0AA3-6E44-BBC9-4D728285EBC9}" destId="{197472CB-61D5-C844-9B7A-3E12DEA30A9B}" srcOrd="2" destOrd="0" presId="urn:microsoft.com/office/officeart/2005/8/layout/orgChart1"/>
    <dgm:cxn modelId="{EA41D656-159A-1944-BAED-EAA0BDB2F850}" type="presParOf" srcId="{B3BC955C-6E4B-0347-97D2-087DF5107261}" destId="{37517633-6C51-FB46-B77B-55BE35CCCC03}" srcOrd="4" destOrd="0" presId="urn:microsoft.com/office/officeart/2005/8/layout/orgChart1"/>
    <dgm:cxn modelId="{9E631D86-E151-3440-853E-B034F6578AAD}" type="presParOf" srcId="{B3BC955C-6E4B-0347-97D2-087DF5107261}" destId="{476692B6-9443-B342-9FFF-6C2F585AF17C}" srcOrd="5" destOrd="0" presId="urn:microsoft.com/office/officeart/2005/8/layout/orgChart1"/>
    <dgm:cxn modelId="{7062E8CE-3C60-574F-A159-F8719E9BDCCD}" type="presParOf" srcId="{476692B6-9443-B342-9FFF-6C2F585AF17C}" destId="{A1231B2B-D138-FD4E-834D-9FFCC91E2AFA}" srcOrd="0" destOrd="0" presId="urn:microsoft.com/office/officeart/2005/8/layout/orgChart1"/>
    <dgm:cxn modelId="{339D5736-5477-F24E-9B67-0998729CAE19}" type="presParOf" srcId="{A1231B2B-D138-FD4E-834D-9FFCC91E2AFA}" destId="{1E3824D1-A2BF-8D4B-BA91-8F5A6C041E28}" srcOrd="0" destOrd="0" presId="urn:microsoft.com/office/officeart/2005/8/layout/orgChart1"/>
    <dgm:cxn modelId="{C92F7A9C-B2DF-D341-B574-BAA69A935EB5}" type="presParOf" srcId="{A1231B2B-D138-FD4E-834D-9FFCC91E2AFA}" destId="{E01FBA99-E407-3944-BF90-819C4080B927}" srcOrd="1" destOrd="0" presId="urn:microsoft.com/office/officeart/2005/8/layout/orgChart1"/>
    <dgm:cxn modelId="{188322B5-65F0-BA44-9933-FD43A034E7F3}" type="presParOf" srcId="{476692B6-9443-B342-9FFF-6C2F585AF17C}" destId="{991F3850-6FB3-6947-B1C6-1AE3D96802CF}" srcOrd="1" destOrd="0" presId="urn:microsoft.com/office/officeart/2005/8/layout/orgChart1"/>
    <dgm:cxn modelId="{1CB03BAF-FBB3-F444-8A56-C28748EDF762}" type="presParOf" srcId="{476692B6-9443-B342-9FFF-6C2F585AF17C}" destId="{3F42EAE3-81B4-3D44-84C0-9DDF853524C8}" srcOrd="2" destOrd="0" presId="urn:microsoft.com/office/officeart/2005/8/layout/orgChart1"/>
    <dgm:cxn modelId="{72CE6A86-F343-314B-8931-51996BBF5D65}" type="presParOf" srcId="{B3BC955C-6E4B-0347-97D2-087DF5107261}" destId="{CE88CBA0-E9EC-F54B-A5D7-A193C9071951}" srcOrd="6" destOrd="0" presId="urn:microsoft.com/office/officeart/2005/8/layout/orgChart1"/>
    <dgm:cxn modelId="{DBAAC9AF-A7FD-C841-A614-DCEEE3862C82}" type="presParOf" srcId="{B3BC955C-6E4B-0347-97D2-087DF5107261}" destId="{9FEC3B46-855B-D844-82C8-F38AB62273A6}" srcOrd="7" destOrd="0" presId="urn:microsoft.com/office/officeart/2005/8/layout/orgChart1"/>
    <dgm:cxn modelId="{94853A5D-523C-E841-8E81-B2D770B777D3}" type="presParOf" srcId="{9FEC3B46-855B-D844-82C8-F38AB62273A6}" destId="{00A2110F-96CA-B941-A7B0-2413EA688CCF}" srcOrd="0" destOrd="0" presId="urn:microsoft.com/office/officeart/2005/8/layout/orgChart1"/>
    <dgm:cxn modelId="{D9A95757-2C15-434D-AC5E-E18AC8531BDE}" type="presParOf" srcId="{00A2110F-96CA-B941-A7B0-2413EA688CCF}" destId="{8BEBA2E9-3EE4-5E48-8BC1-4D2215ACE84A}" srcOrd="0" destOrd="0" presId="urn:microsoft.com/office/officeart/2005/8/layout/orgChart1"/>
    <dgm:cxn modelId="{292930B2-426F-504C-B212-3087733808EC}" type="presParOf" srcId="{00A2110F-96CA-B941-A7B0-2413EA688CCF}" destId="{5220EDCE-F164-6346-B2C4-CC85223CFA3F}" srcOrd="1" destOrd="0" presId="urn:microsoft.com/office/officeart/2005/8/layout/orgChart1"/>
    <dgm:cxn modelId="{5511E234-B23B-1645-9C74-74DD7D2D6483}" type="presParOf" srcId="{9FEC3B46-855B-D844-82C8-F38AB62273A6}" destId="{19E67F3C-7279-E24F-84B1-081155EBF636}" srcOrd="1" destOrd="0" presId="urn:microsoft.com/office/officeart/2005/8/layout/orgChart1"/>
    <dgm:cxn modelId="{B2067123-ADE3-FB4A-A72A-BE1B02A64F64}" type="presParOf" srcId="{9FEC3B46-855B-D844-82C8-F38AB62273A6}" destId="{66EC8E27-9A77-3E4F-8C59-DDD6301BD4CE}" srcOrd="2" destOrd="0" presId="urn:microsoft.com/office/officeart/2005/8/layout/orgChart1"/>
    <dgm:cxn modelId="{B9DD4AE8-9962-4E48-8D83-3426AB660EEE}" type="presParOf" srcId="{0C497644-10C2-3740-BFEB-8614DE99FC63}" destId="{B5E50D0E-4256-E74D-9A0F-39351BAB9755}" srcOrd="2" destOrd="0" presId="urn:microsoft.com/office/officeart/2005/8/layout/orgChart1"/>
    <dgm:cxn modelId="{270B133A-1525-C04D-96DF-6E67E9F1DB95}" type="presParOf" srcId="{B5E50D0E-4256-E74D-9A0F-39351BAB9755}" destId="{0D8DE7B9-14C9-4C44-8649-C51B91FAC45F}" srcOrd="0" destOrd="0" presId="urn:microsoft.com/office/officeart/2005/8/layout/orgChart1"/>
    <dgm:cxn modelId="{9E70101B-AFA0-F24D-8ABB-D0C9FDE3C956}" type="presParOf" srcId="{B5E50D0E-4256-E74D-9A0F-39351BAB9755}" destId="{98ECAACF-B822-C249-A73A-AE6AB81C2B5C}" srcOrd="1" destOrd="0" presId="urn:microsoft.com/office/officeart/2005/8/layout/orgChart1"/>
    <dgm:cxn modelId="{5F57D18D-F6D5-4143-8BC2-64C38DBED412}" type="presParOf" srcId="{98ECAACF-B822-C249-A73A-AE6AB81C2B5C}" destId="{FD360DF3-D558-B243-AD36-9A55ECCA5CE1}" srcOrd="0" destOrd="0" presId="urn:microsoft.com/office/officeart/2005/8/layout/orgChart1"/>
    <dgm:cxn modelId="{B582A1F2-15FA-AA40-8330-FC63ED316142}" type="presParOf" srcId="{FD360DF3-D558-B243-AD36-9A55ECCA5CE1}" destId="{F1A1743A-9C04-514C-83C3-A17919861EEB}" srcOrd="0" destOrd="0" presId="urn:microsoft.com/office/officeart/2005/8/layout/orgChart1"/>
    <dgm:cxn modelId="{5CAD91E8-4CA4-EF49-B9EE-6A46966E9C80}" type="presParOf" srcId="{FD360DF3-D558-B243-AD36-9A55ECCA5CE1}" destId="{0074B356-070C-EF45-8882-77B187D6C23E}" srcOrd="1" destOrd="0" presId="urn:microsoft.com/office/officeart/2005/8/layout/orgChart1"/>
    <dgm:cxn modelId="{5B73B5BA-4F51-6342-A45B-5BBDC0E7F673}" type="presParOf" srcId="{98ECAACF-B822-C249-A73A-AE6AB81C2B5C}" destId="{44A33AB3-3138-6E42-B292-E97D27565A6C}" srcOrd="1" destOrd="0" presId="urn:microsoft.com/office/officeart/2005/8/layout/orgChart1"/>
    <dgm:cxn modelId="{0DE5BC78-37E6-FF46-B536-71A17B2E042D}" type="presParOf" srcId="{98ECAACF-B822-C249-A73A-AE6AB81C2B5C}" destId="{5C30259C-5C20-8749-BC29-5FFF9C790B3E}" srcOrd="2" destOrd="0" presId="urn:microsoft.com/office/officeart/2005/8/layout/orgChart1"/>
    <dgm:cxn modelId="{2C757AF7-01D3-2D42-BFB6-F6D4036D45B3}" type="presParOf" srcId="{5C30259C-5C20-8749-BC29-5FFF9C790B3E}" destId="{0E72B6EA-8D20-2843-88AC-155830F06563}" srcOrd="0" destOrd="0" presId="urn:microsoft.com/office/officeart/2005/8/layout/orgChart1"/>
    <dgm:cxn modelId="{3459B36C-7242-E648-926B-F5A689C1FAC5}" type="presParOf" srcId="{5C30259C-5C20-8749-BC29-5FFF9C790B3E}" destId="{E16E894A-6EEE-E743-814D-BEEEBD309BE0}" srcOrd="1" destOrd="0" presId="urn:microsoft.com/office/officeart/2005/8/layout/orgChart1"/>
    <dgm:cxn modelId="{8BF53641-7FA3-AD42-91AF-A040A1600092}" type="presParOf" srcId="{E16E894A-6EEE-E743-814D-BEEEBD309BE0}" destId="{3C89416E-DE37-7342-B0C3-F799F974E650}" srcOrd="0" destOrd="0" presId="urn:microsoft.com/office/officeart/2005/8/layout/orgChart1"/>
    <dgm:cxn modelId="{699681A9-9ABB-8740-9197-5C054D04178E}" type="presParOf" srcId="{3C89416E-DE37-7342-B0C3-F799F974E650}" destId="{E75831E2-CAB1-204A-821E-2AA610D53487}" srcOrd="0" destOrd="0" presId="urn:microsoft.com/office/officeart/2005/8/layout/orgChart1"/>
    <dgm:cxn modelId="{97BA0F05-49AB-3549-9646-CB76F403236D}" type="presParOf" srcId="{3C89416E-DE37-7342-B0C3-F799F974E650}" destId="{4BFC72DF-5AFC-224A-A827-DCB5ADA79A38}" srcOrd="1" destOrd="0" presId="urn:microsoft.com/office/officeart/2005/8/layout/orgChart1"/>
    <dgm:cxn modelId="{3FF04630-279D-7D4F-A3DE-F212638E0341}" type="presParOf" srcId="{E16E894A-6EEE-E743-814D-BEEEBD309BE0}" destId="{45C8D9A8-EF25-D049-A33C-2DC2EA072203}" srcOrd="1" destOrd="0" presId="urn:microsoft.com/office/officeart/2005/8/layout/orgChart1"/>
    <dgm:cxn modelId="{03681693-DDAA-3D4F-8F2D-7EC2ECCBC8A0}" type="presParOf" srcId="{E16E894A-6EEE-E743-814D-BEEEBD309BE0}" destId="{DC0C23D9-DB4B-3147-AA1D-29EBFF8261D7}" srcOrd="2" destOrd="0" presId="urn:microsoft.com/office/officeart/2005/8/layout/orgChart1"/>
    <dgm:cxn modelId="{B7C7C6E7-D0D8-4A46-B741-8B19EEDE261B}" type="presParOf" srcId="{5C30259C-5C20-8749-BC29-5FFF9C790B3E}" destId="{85D7C0DC-EC65-724C-8D6E-9D4092640507}" srcOrd="2" destOrd="0" presId="urn:microsoft.com/office/officeart/2005/8/layout/orgChart1"/>
    <dgm:cxn modelId="{99C6D0D3-CDCF-E14F-9E12-876A3157AE6F}" type="presParOf" srcId="{5C30259C-5C20-8749-BC29-5FFF9C790B3E}" destId="{A791B415-91A3-E94B-B372-05E6D8BEA204}" srcOrd="3" destOrd="0" presId="urn:microsoft.com/office/officeart/2005/8/layout/orgChart1"/>
    <dgm:cxn modelId="{4696F966-6D17-374D-AC29-03B94234084D}" type="presParOf" srcId="{A791B415-91A3-E94B-B372-05E6D8BEA204}" destId="{326C0A31-6CB5-CB43-9D4B-61F5858586B2}" srcOrd="0" destOrd="0" presId="urn:microsoft.com/office/officeart/2005/8/layout/orgChart1"/>
    <dgm:cxn modelId="{FB73DC75-3403-E745-9CF5-F3E0068A108D}" type="presParOf" srcId="{326C0A31-6CB5-CB43-9D4B-61F5858586B2}" destId="{1CB26F89-F9F3-774A-8A92-3C36F42B0427}" srcOrd="0" destOrd="0" presId="urn:microsoft.com/office/officeart/2005/8/layout/orgChart1"/>
    <dgm:cxn modelId="{6F7ACB45-26B2-5D44-880E-D09C8AA1BC39}" type="presParOf" srcId="{326C0A31-6CB5-CB43-9D4B-61F5858586B2}" destId="{2935E55D-3FBA-C74B-B922-873F77F1F069}" srcOrd="1" destOrd="0" presId="urn:microsoft.com/office/officeart/2005/8/layout/orgChart1"/>
    <dgm:cxn modelId="{04040B71-FA41-2F40-AE46-788049455705}" type="presParOf" srcId="{A791B415-91A3-E94B-B372-05E6D8BEA204}" destId="{D1F2E4CD-EB76-3D43-8534-EB565716B751}" srcOrd="1" destOrd="0" presId="urn:microsoft.com/office/officeart/2005/8/layout/orgChart1"/>
    <dgm:cxn modelId="{4012BC8A-457A-AA4D-B6EC-6DF8A24EB4F6}" type="presParOf" srcId="{A791B415-91A3-E94B-B372-05E6D8BEA204}" destId="{AA1E82CA-C5F8-3A43-9279-9BA3DFE6E882}" srcOrd="2" destOrd="0" presId="urn:microsoft.com/office/officeart/2005/8/layout/orgChart1"/>
    <dgm:cxn modelId="{AB8CC893-4FEC-1244-8D6E-E08980230D33}" type="presParOf" srcId="{5C30259C-5C20-8749-BC29-5FFF9C790B3E}" destId="{996C6DC0-B7A9-274C-BB6E-F40ED0F3F989}" srcOrd="4" destOrd="0" presId="urn:microsoft.com/office/officeart/2005/8/layout/orgChart1"/>
    <dgm:cxn modelId="{D87F3BBF-FF04-9143-A9BA-75E103A6B8D2}" type="presParOf" srcId="{5C30259C-5C20-8749-BC29-5FFF9C790B3E}" destId="{DA66D8A3-D0A4-7A46-8616-C033D86A9548}" srcOrd="5" destOrd="0" presId="urn:microsoft.com/office/officeart/2005/8/layout/orgChart1"/>
    <dgm:cxn modelId="{BC18D489-7431-324B-AF1C-C1FBFF447243}" type="presParOf" srcId="{DA66D8A3-D0A4-7A46-8616-C033D86A9548}" destId="{60C5F5E1-B8A4-F24F-AC44-BF5E521C7B49}" srcOrd="0" destOrd="0" presId="urn:microsoft.com/office/officeart/2005/8/layout/orgChart1"/>
    <dgm:cxn modelId="{C6056BF9-B13A-4C4E-A2D2-3404A4B648ED}" type="presParOf" srcId="{60C5F5E1-B8A4-F24F-AC44-BF5E521C7B49}" destId="{2A327C22-71E9-7445-BBCA-669B5064ED80}" srcOrd="0" destOrd="0" presId="urn:microsoft.com/office/officeart/2005/8/layout/orgChart1"/>
    <dgm:cxn modelId="{6983EB28-A139-0940-8AD8-CD3BE35E5CBB}" type="presParOf" srcId="{60C5F5E1-B8A4-F24F-AC44-BF5E521C7B49}" destId="{65FD630F-4C6A-4B40-8272-41CF3EB165F5}" srcOrd="1" destOrd="0" presId="urn:microsoft.com/office/officeart/2005/8/layout/orgChart1"/>
    <dgm:cxn modelId="{32AED3E3-95B2-6146-B0E2-0A344FC86640}" type="presParOf" srcId="{DA66D8A3-D0A4-7A46-8616-C033D86A9548}" destId="{35705D24-7FC4-064F-B28A-5F2DDA04B99A}" srcOrd="1" destOrd="0" presId="urn:microsoft.com/office/officeart/2005/8/layout/orgChart1"/>
    <dgm:cxn modelId="{BB19F97B-3E7C-9D47-B0A6-29A2CB75AA95}" type="presParOf" srcId="{DA66D8A3-D0A4-7A46-8616-C033D86A9548}" destId="{BEB6962C-AA55-164E-B97E-040B95579C48}" srcOrd="2" destOrd="0" presId="urn:microsoft.com/office/officeart/2005/8/layout/orgChart1"/>
    <dgm:cxn modelId="{95EC0608-BCC7-BC43-9A0D-69C3FE5492E4}" type="presParOf" srcId="{5C30259C-5C20-8749-BC29-5FFF9C790B3E}" destId="{3217858F-EB7C-8948-ADD5-839E45C77633}" srcOrd="6" destOrd="0" presId="urn:microsoft.com/office/officeart/2005/8/layout/orgChart1"/>
    <dgm:cxn modelId="{C6A31938-655C-5B4D-B7B3-2AD0F819007B}" type="presParOf" srcId="{5C30259C-5C20-8749-BC29-5FFF9C790B3E}" destId="{4FDA9D73-F922-454C-A63C-77F4A812BB46}" srcOrd="7" destOrd="0" presId="urn:microsoft.com/office/officeart/2005/8/layout/orgChart1"/>
    <dgm:cxn modelId="{0C3B3B09-D6AF-CD4F-9908-396AE0792A3C}" type="presParOf" srcId="{4FDA9D73-F922-454C-A63C-77F4A812BB46}" destId="{59D13816-90B8-754E-9258-C33DFDCE06E7}" srcOrd="0" destOrd="0" presId="urn:microsoft.com/office/officeart/2005/8/layout/orgChart1"/>
    <dgm:cxn modelId="{79CE0147-9218-AC45-930C-B7C906CF337C}" type="presParOf" srcId="{59D13816-90B8-754E-9258-C33DFDCE06E7}" destId="{ABE559F3-6DF9-FF47-8105-0652EDBC33FC}" srcOrd="0" destOrd="0" presId="urn:microsoft.com/office/officeart/2005/8/layout/orgChart1"/>
    <dgm:cxn modelId="{FF9314C6-0265-6C44-9FE7-BECAB9C6DABF}" type="presParOf" srcId="{59D13816-90B8-754E-9258-C33DFDCE06E7}" destId="{8DED86AC-2F7F-C343-9ACB-140B78677222}" srcOrd="1" destOrd="0" presId="urn:microsoft.com/office/officeart/2005/8/layout/orgChart1"/>
    <dgm:cxn modelId="{F9E8DA5B-8E23-364F-B811-C0B752B25EA3}" type="presParOf" srcId="{4FDA9D73-F922-454C-A63C-77F4A812BB46}" destId="{B87CAA64-5E60-E247-B642-98ECE747FA24}" srcOrd="1" destOrd="0" presId="urn:microsoft.com/office/officeart/2005/8/layout/orgChart1"/>
    <dgm:cxn modelId="{0F9BD1E6-D430-2045-8F88-F6605D498FE6}"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1981041" y="2267758"/>
          <a:ext cx="158711" cy="1768496"/>
        </a:xfrm>
        <a:custGeom>
          <a:avLst/>
          <a:gdLst/>
          <a:ahLst/>
          <a:cxnLst/>
          <a:rect l="0" t="0" r="0" b="0"/>
          <a:pathLst>
            <a:path>
              <a:moveTo>
                <a:pt x="0" y="0"/>
              </a:moveTo>
              <a:lnTo>
                <a:pt x="0" y="1768496"/>
              </a:lnTo>
              <a:lnTo>
                <a:pt x="158711"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1822330" y="2267758"/>
          <a:ext cx="158711" cy="1768496"/>
        </a:xfrm>
        <a:custGeom>
          <a:avLst/>
          <a:gdLst/>
          <a:ahLst/>
          <a:cxnLst/>
          <a:rect l="0" t="0" r="0" b="0"/>
          <a:pathLst>
            <a:path>
              <a:moveTo>
                <a:pt x="158711" y="0"/>
              </a:moveTo>
              <a:lnTo>
                <a:pt x="158711" y="1768496"/>
              </a:lnTo>
              <a:lnTo>
                <a:pt x="0"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1981041" y="2267758"/>
          <a:ext cx="158711" cy="695306"/>
        </a:xfrm>
        <a:custGeom>
          <a:avLst/>
          <a:gdLst/>
          <a:ahLst/>
          <a:cxnLst/>
          <a:rect l="0" t="0" r="0" b="0"/>
          <a:pathLst>
            <a:path>
              <a:moveTo>
                <a:pt x="0" y="0"/>
              </a:moveTo>
              <a:lnTo>
                <a:pt x="0" y="695306"/>
              </a:lnTo>
              <a:lnTo>
                <a:pt x="158711"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1822330" y="2267758"/>
          <a:ext cx="158711" cy="695306"/>
        </a:xfrm>
        <a:custGeom>
          <a:avLst/>
          <a:gdLst/>
          <a:ahLst/>
          <a:cxnLst/>
          <a:rect l="0" t="0" r="0" b="0"/>
          <a:pathLst>
            <a:path>
              <a:moveTo>
                <a:pt x="158711" y="0"/>
              </a:moveTo>
              <a:lnTo>
                <a:pt x="158711" y="695306"/>
              </a:lnTo>
              <a:lnTo>
                <a:pt x="0"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2736809" y="1191959"/>
          <a:ext cx="1179269" cy="697915"/>
        </a:xfrm>
        <a:custGeom>
          <a:avLst/>
          <a:gdLst/>
          <a:ahLst/>
          <a:cxnLst/>
          <a:rect l="0" t="0" r="0" b="0"/>
          <a:pathLst>
            <a:path>
              <a:moveTo>
                <a:pt x="1179269" y="0"/>
              </a:moveTo>
              <a:lnTo>
                <a:pt x="1179269" y="697915"/>
              </a:lnTo>
              <a:lnTo>
                <a:pt x="0" y="697915"/>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3916079" y="1191959"/>
          <a:ext cx="2637357" cy="3539602"/>
        </a:xfrm>
        <a:custGeom>
          <a:avLst/>
          <a:gdLst/>
          <a:ahLst/>
          <a:cxnLst/>
          <a:rect l="0" t="0" r="0" b="0"/>
          <a:pathLst>
            <a:path>
              <a:moveTo>
                <a:pt x="0" y="0"/>
              </a:moveTo>
              <a:lnTo>
                <a:pt x="0" y="3380891"/>
              </a:lnTo>
              <a:lnTo>
                <a:pt x="2637357" y="3380891"/>
              </a:lnTo>
              <a:lnTo>
                <a:pt x="2637357"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916079" y="1191959"/>
          <a:ext cx="808399" cy="3539602"/>
        </a:xfrm>
        <a:custGeom>
          <a:avLst/>
          <a:gdLst/>
          <a:ahLst/>
          <a:cxnLst/>
          <a:rect l="0" t="0" r="0" b="0"/>
          <a:pathLst>
            <a:path>
              <a:moveTo>
                <a:pt x="0" y="0"/>
              </a:moveTo>
              <a:lnTo>
                <a:pt x="0" y="3380891"/>
              </a:lnTo>
              <a:lnTo>
                <a:pt x="808399" y="3380891"/>
              </a:lnTo>
              <a:lnTo>
                <a:pt x="808399"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2895520" y="1191959"/>
          <a:ext cx="1020558" cy="3539602"/>
        </a:xfrm>
        <a:custGeom>
          <a:avLst/>
          <a:gdLst/>
          <a:ahLst/>
          <a:cxnLst/>
          <a:rect l="0" t="0" r="0" b="0"/>
          <a:pathLst>
            <a:path>
              <a:moveTo>
                <a:pt x="1020558" y="0"/>
              </a:moveTo>
              <a:lnTo>
                <a:pt x="1020558"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1066562" y="1191959"/>
          <a:ext cx="2849516" cy="3539602"/>
        </a:xfrm>
        <a:custGeom>
          <a:avLst/>
          <a:gdLst/>
          <a:ahLst/>
          <a:cxnLst/>
          <a:rect l="0" t="0" r="0" b="0"/>
          <a:pathLst>
            <a:path>
              <a:moveTo>
                <a:pt x="2849516" y="0"/>
              </a:moveTo>
              <a:lnTo>
                <a:pt x="2849516"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2952588" y="0"/>
          <a:ext cx="1926981" cy="1191959"/>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Board of Directors</a:t>
          </a:r>
          <a:endParaRPr lang="en-US" sz="1600" kern="1200" dirty="0">
            <a:solidFill>
              <a:schemeClr val="tx1"/>
            </a:solidFill>
          </a:endParaRPr>
        </a:p>
      </dsp:txBody>
      <dsp:txXfrm>
        <a:off x="2952588" y="0"/>
        <a:ext cx="1926981" cy="1191959"/>
      </dsp:txXfrm>
    </dsp:sp>
    <dsp:sp modelId="{0760AC83-7BC1-CE42-A710-9CCD7FC2C66B}">
      <dsp:nvSpPr>
        <dsp:cNvPr id="0" name=""/>
        <dsp:cNvSpPr/>
      </dsp:nvSpPr>
      <dsp:spPr>
        <a:xfrm>
          <a:off x="310794"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Elite Team</a:t>
          </a:r>
          <a:endParaRPr lang="en-US" sz="1700" kern="1200" dirty="0">
            <a:solidFill>
              <a:srgbClr val="008000"/>
            </a:solidFill>
          </a:endParaRPr>
        </a:p>
      </dsp:txBody>
      <dsp:txXfrm>
        <a:off x="310794" y="4731561"/>
        <a:ext cx="1511535" cy="755767"/>
      </dsp:txXfrm>
    </dsp:sp>
    <dsp:sp modelId="{E93F8742-E5F8-C142-9A4F-AA9F4BCF1939}">
      <dsp:nvSpPr>
        <dsp:cNvPr id="0" name=""/>
        <dsp:cNvSpPr/>
      </dsp:nvSpPr>
      <dsp:spPr>
        <a:xfrm>
          <a:off x="2139753"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Masters/Open Team</a:t>
          </a:r>
          <a:endParaRPr lang="en-US" sz="1700" kern="1200" dirty="0">
            <a:solidFill>
              <a:srgbClr val="008000"/>
            </a:solidFill>
          </a:endParaRPr>
        </a:p>
      </dsp:txBody>
      <dsp:txXfrm>
        <a:off x="2139753" y="4731561"/>
        <a:ext cx="1511535" cy="755767"/>
      </dsp:txXfrm>
    </dsp:sp>
    <dsp:sp modelId="{1E3824D1-A2BF-8D4B-BA91-8F5A6C041E28}">
      <dsp:nvSpPr>
        <dsp:cNvPr id="0" name=""/>
        <dsp:cNvSpPr/>
      </dsp:nvSpPr>
      <dsp:spPr>
        <a:xfrm>
          <a:off x="3968711"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Youth Team</a:t>
          </a:r>
          <a:endParaRPr lang="en-US" sz="1700" kern="1200" dirty="0">
            <a:solidFill>
              <a:srgbClr val="008000"/>
            </a:solidFill>
          </a:endParaRPr>
        </a:p>
      </dsp:txBody>
      <dsp:txXfrm>
        <a:off x="3968711" y="4731561"/>
        <a:ext cx="1511535" cy="755767"/>
      </dsp:txXfrm>
    </dsp:sp>
    <dsp:sp modelId="{8BEBA2E9-3EE4-5E48-8BC1-4D2215ACE84A}">
      <dsp:nvSpPr>
        <dsp:cNvPr id="0" name=""/>
        <dsp:cNvSpPr/>
      </dsp:nvSpPr>
      <dsp:spPr>
        <a:xfrm>
          <a:off x="5797669"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Officials/Volunteers</a:t>
          </a:r>
          <a:endParaRPr lang="en-US" sz="1700" kern="1200" dirty="0">
            <a:solidFill>
              <a:srgbClr val="008000"/>
            </a:solidFill>
          </a:endParaRPr>
        </a:p>
      </dsp:txBody>
      <dsp:txXfrm>
        <a:off x="5797669" y="4731561"/>
        <a:ext cx="1511535" cy="755767"/>
      </dsp:txXfrm>
    </dsp:sp>
    <dsp:sp modelId="{F1A1743A-9C04-514C-83C3-A17919861EEB}">
      <dsp:nvSpPr>
        <dsp:cNvPr id="0" name=""/>
        <dsp:cNvSpPr/>
      </dsp:nvSpPr>
      <dsp:spPr>
        <a:xfrm>
          <a:off x="1225274" y="1511990"/>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Executive Committee</a:t>
          </a:r>
          <a:endParaRPr lang="en-US" sz="1700" kern="1200" dirty="0">
            <a:solidFill>
              <a:srgbClr val="3366FF"/>
            </a:solidFill>
          </a:endParaRPr>
        </a:p>
      </dsp:txBody>
      <dsp:txXfrm>
        <a:off x="1225274" y="1511990"/>
        <a:ext cx="1511535" cy="755767"/>
      </dsp:txXfrm>
    </dsp:sp>
    <dsp:sp modelId="{E75831E2-CAB1-204A-821E-2AA610D53487}">
      <dsp:nvSpPr>
        <dsp:cNvPr id="0" name=""/>
        <dsp:cNvSpPr/>
      </dsp:nvSpPr>
      <dsp:spPr>
        <a:xfrm>
          <a:off x="310794"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Finance</a:t>
          </a:r>
          <a:endParaRPr lang="en-US" sz="1700" kern="1200" dirty="0">
            <a:solidFill>
              <a:srgbClr val="3366FF"/>
            </a:solidFill>
          </a:endParaRPr>
        </a:p>
      </dsp:txBody>
      <dsp:txXfrm>
        <a:off x="310794" y="2585181"/>
        <a:ext cx="1511535" cy="755767"/>
      </dsp:txXfrm>
    </dsp:sp>
    <dsp:sp modelId="{1CB26F89-F9F3-774A-8A92-3C36F42B0427}">
      <dsp:nvSpPr>
        <dsp:cNvPr id="0" name=""/>
        <dsp:cNvSpPr/>
      </dsp:nvSpPr>
      <dsp:spPr>
        <a:xfrm>
          <a:off x="2139753"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Membership</a:t>
          </a:r>
          <a:endParaRPr lang="en-US" sz="1700" kern="1200" dirty="0">
            <a:solidFill>
              <a:srgbClr val="3366FF"/>
            </a:solidFill>
          </a:endParaRPr>
        </a:p>
      </dsp:txBody>
      <dsp:txXfrm>
        <a:off x="2139753" y="2585181"/>
        <a:ext cx="1511535" cy="755767"/>
      </dsp:txXfrm>
    </dsp:sp>
    <dsp:sp modelId="{2A327C22-71E9-7445-BBCA-669B5064ED80}">
      <dsp:nvSpPr>
        <dsp:cNvPr id="0" name=""/>
        <dsp:cNvSpPr/>
      </dsp:nvSpPr>
      <dsp:spPr>
        <a:xfrm>
          <a:off x="310794"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Communications</a:t>
          </a:r>
          <a:endParaRPr lang="en-US" sz="1700" kern="1200" dirty="0">
            <a:solidFill>
              <a:srgbClr val="3366FF"/>
            </a:solidFill>
          </a:endParaRPr>
        </a:p>
      </dsp:txBody>
      <dsp:txXfrm>
        <a:off x="310794" y="3658371"/>
        <a:ext cx="1511535" cy="755767"/>
      </dsp:txXfrm>
    </dsp:sp>
    <dsp:sp modelId="{ABE559F3-6DF9-FF47-8105-0652EDBC33FC}">
      <dsp:nvSpPr>
        <dsp:cNvPr id="0" name=""/>
        <dsp:cNvSpPr/>
      </dsp:nvSpPr>
      <dsp:spPr>
        <a:xfrm>
          <a:off x="2139753"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Fund Raising</a:t>
          </a:r>
          <a:endParaRPr lang="en-US" sz="1700" kern="1200" dirty="0">
            <a:solidFill>
              <a:srgbClr val="3366FF"/>
            </a:solidFill>
          </a:endParaRPr>
        </a:p>
      </dsp:txBody>
      <dsp:txXfrm>
        <a:off x="2139753" y="3658371"/>
        <a:ext cx="1511535" cy="7557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14BC1-57A0-9047-BF9D-99643CA20FCF}" type="datetimeFigureOut">
              <a:rPr lang="en-US" smtClean="0"/>
              <a:t>3/31/15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A69EC-4D65-5249-AF07-030E246F1CDD}" type="slidenum">
              <a:rPr lang="en-US" smtClean="0"/>
              <a:t>‹#›</a:t>
            </a:fld>
            <a:endParaRPr lang="en-US"/>
          </a:p>
        </p:txBody>
      </p:sp>
    </p:spTree>
    <p:extLst>
      <p:ext uri="{BB962C8B-B14F-4D97-AF65-F5344CB8AC3E}">
        <p14:creationId xmlns:p14="http://schemas.microsoft.com/office/powerpoint/2010/main" val="352932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966D5-3112-D64D-923E-EB4FA1A66DFC}" type="datetimeFigureOut">
              <a:rPr lang="en-US" smtClean="0"/>
              <a:t>3/31/15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D09D8-3093-F447-87D6-7407E5D32C08}" type="slidenum">
              <a:rPr lang="en-US" smtClean="0"/>
              <a:t>‹#›</a:t>
            </a:fld>
            <a:endParaRPr lang="en-US"/>
          </a:p>
        </p:txBody>
      </p:sp>
    </p:spTree>
    <p:extLst>
      <p:ext uri="{BB962C8B-B14F-4D97-AF65-F5344CB8AC3E}">
        <p14:creationId xmlns:p14="http://schemas.microsoft.com/office/powerpoint/2010/main" val="349998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9EF72-FACE-EB45-86E9-D51947959779}" type="datetime1">
              <a:rPr lang="en-US" smtClean="0"/>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941A7-51FE-9344-A387-D3A158CFADE7}" type="datetime1">
              <a:rPr lang="en-US" smtClean="0"/>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7DB57-E46D-D146-9906-F53810F8BA17}" type="datetime1">
              <a:rPr lang="en-US" smtClean="0"/>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D18B-A41F-8F46-8D15-5A07067D52E2}" type="datetime1">
              <a:rPr lang="en-US" smtClean="0"/>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694E2-EF41-984B-925A-80834592DFD8}" type="datetime1">
              <a:rPr lang="en-US" smtClean="0"/>
              <a:t>3/31/15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6F2BD-4A52-5943-8296-F57F21D3606F}" type="datetime1">
              <a:rPr lang="en-US" smtClean="0"/>
              <a:t>3/31/15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6592D-5B7E-BC48-8002-CE23D0DB8665}" type="datetime1">
              <a:rPr lang="en-US" smtClean="0"/>
              <a:t>3/31/15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5DF9D-FC9B-2E49-B65D-7E274C969174}" type="datetime1">
              <a:rPr lang="en-US" smtClean="0"/>
              <a:t>3/31/15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BA36-3EE3-234E-BCD0-ABC5DBD88814}" type="datetime1">
              <a:rPr lang="en-US" smtClean="0"/>
              <a:t>3/31/15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F4EBD-63C8-5B49-B7CB-BCC60E575CB8}" type="datetime1">
              <a:rPr lang="en-US" smtClean="0"/>
              <a:t>3/31/15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25D0E4-3521-B749-B75D-81B90A37CE9A}" type="datetime1">
              <a:rPr lang="en-US" smtClean="0"/>
              <a:t>3/31/15</a:t>
            </a:fld>
            <a:endParaRPr lang="en-US"/>
          </a:p>
        </p:txBody>
      </p:sp>
      <p:sp>
        <p:nvSpPr>
          <p:cNvPr id="9" name="Slide Number Placeholder 8"/>
          <p:cNvSpPr>
            <a:spLocks noGrp="1"/>
          </p:cNvSpPr>
          <p:nvPr>
            <p:ph type="sldNum" sz="quarter" idx="11"/>
          </p:nvPr>
        </p:nvSpPr>
        <p:spPr/>
        <p:txBody>
          <a:bodyPr/>
          <a:lstStyle/>
          <a:p>
            <a:fld id="{34452F5A-1E19-4F47-A5DD-CF3E6D8BC66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4452F5A-1E19-4F47-A5DD-CF3E6D8BC66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41AA93-3AD6-154F-BBF1-FC28AED91BE7}" type="datetime1">
              <a:rPr lang="en-US" smtClean="0"/>
              <a:t>3/31/15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aausports.or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usatf.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News/members-only.aspx" TargetMode="Externa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shockertrackclub.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lnSpcReduction="10000"/>
          </a:bodyPr>
          <a:lstStyle/>
          <a:p>
            <a:r>
              <a:rPr lang="en-US" sz="3200" dirty="0" smtClean="0">
                <a:latin typeface="Impact"/>
                <a:cs typeface="Impact"/>
              </a:rPr>
              <a:t>Youth Team – Spring/Summer Outdoor  2015</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1875308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Youth Membership</a:t>
            </a:r>
            <a:endParaRPr lang="en-US" dirty="0">
              <a:latin typeface="Impact"/>
              <a:cs typeface="Impact"/>
            </a:endParaRPr>
          </a:p>
        </p:txBody>
      </p:sp>
      <p:sp>
        <p:nvSpPr>
          <p:cNvPr id="3" name="Content Placeholder 2"/>
          <p:cNvSpPr>
            <a:spLocks noGrp="1"/>
          </p:cNvSpPr>
          <p:nvPr>
            <p:ph idx="1"/>
          </p:nvPr>
        </p:nvSpPr>
        <p:spPr>
          <a:xfrm>
            <a:off x="457200" y="1417638"/>
            <a:ext cx="6868088" cy="5308434"/>
          </a:xfrm>
        </p:spPr>
        <p:txBody>
          <a:bodyPr>
            <a:normAutofit/>
          </a:bodyPr>
          <a:lstStyle/>
          <a:p>
            <a:r>
              <a:rPr lang="en-US" sz="2400" dirty="0" smtClean="0">
                <a:latin typeface="Arial"/>
                <a:cs typeface="Arial"/>
              </a:rPr>
              <a:t>Shocker Track Club is a USATF Certified Club</a:t>
            </a:r>
          </a:p>
          <a:p>
            <a:endParaRPr lang="en-US" sz="2400" dirty="0">
              <a:latin typeface="Arial"/>
              <a:cs typeface="Arial"/>
            </a:endParaRPr>
          </a:p>
          <a:p>
            <a:r>
              <a:rPr lang="en-US" sz="2400" dirty="0" smtClean="0">
                <a:latin typeface="Arial"/>
                <a:cs typeface="Arial"/>
              </a:rPr>
              <a:t>Parents/Guardians MUST purchase a USATF or AAU membership for their child if they wish for their child to participate in USATF and AAU championship-track meets</a:t>
            </a:r>
          </a:p>
          <a:p>
            <a:pPr lvl="1"/>
            <a:r>
              <a:rPr lang="en-US" dirty="0" smtClean="0">
                <a:latin typeface="Arial"/>
                <a:cs typeface="Arial"/>
                <a:hlinkClick r:id="rId2"/>
              </a:rPr>
              <a:t>www.usatf.org</a:t>
            </a:r>
            <a:endParaRPr lang="en-US" dirty="0" smtClean="0">
              <a:latin typeface="Arial"/>
              <a:cs typeface="Arial"/>
            </a:endParaRPr>
          </a:p>
          <a:p>
            <a:pPr lvl="1"/>
            <a:r>
              <a:rPr lang="en-US" dirty="0" smtClean="0">
                <a:latin typeface="Arial"/>
                <a:cs typeface="Arial"/>
                <a:hlinkClick r:id="rId3"/>
              </a:rPr>
              <a:t>www.aausports.org</a:t>
            </a:r>
            <a:endParaRPr lang="en-US" dirty="0" smtClean="0">
              <a:latin typeface="Arial"/>
              <a:cs typeface="Arial"/>
            </a:endParaRPr>
          </a:p>
          <a:p>
            <a:pPr lvl="1"/>
            <a:endParaRPr lang="en-US" dirty="0" smtClean="0">
              <a:latin typeface="Arial"/>
              <a:cs typeface="Arial"/>
            </a:endParaRPr>
          </a:p>
          <a:p>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10</a:t>
            </a:fld>
            <a:endParaRPr lang="en-US"/>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325288" y="124234"/>
            <a:ext cx="1206500" cy="1600200"/>
          </a:xfrm>
          <a:prstGeom prst="rect">
            <a:avLst/>
          </a:prstGeom>
          <a:noFill/>
          <a:ln>
            <a:noFill/>
          </a:ln>
        </p:spPr>
      </p:pic>
    </p:spTree>
    <p:extLst>
      <p:ext uri="{BB962C8B-B14F-4D97-AF65-F5344CB8AC3E}">
        <p14:creationId xmlns:p14="http://schemas.microsoft.com/office/powerpoint/2010/main" val="5001208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Membership Benefits</a:t>
            </a:r>
            <a:endParaRPr lang="en-US" dirty="0">
              <a:latin typeface="Impact"/>
              <a:cs typeface="Impact"/>
            </a:endParaRPr>
          </a:p>
        </p:txBody>
      </p:sp>
      <p:sp>
        <p:nvSpPr>
          <p:cNvPr id="3" name="Content Placeholder 2"/>
          <p:cNvSpPr>
            <a:spLocks noGrp="1"/>
          </p:cNvSpPr>
          <p:nvPr>
            <p:ph idx="1"/>
          </p:nvPr>
        </p:nvSpPr>
        <p:spPr>
          <a:xfrm>
            <a:off x="457200" y="1417639"/>
            <a:ext cx="7620000" cy="5272656"/>
          </a:xfrm>
        </p:spPr>
        <p:txBody>
          <a:bodyPr>
            <a:normAutofit/>
          </a:bodyPr>
          <a:lstStyle/>
          <a:p>
            <a:r>
              <a:rPr lang="en-US" sz="2800" dirty="0" smtClean="0">
                <a:latin typeface="Arial"/>
                <a:cs typeface="Arial"/>
              </a:rPr>
              <a:t>10% discount in the USATF Online Store</a:t>
            </a:r>
          </a:p>
          <a:p>
            <a:r>
              <a:rPr lang="en-US" sz="2800" dirty="0" smtClean="0">
                <a:latin typeface="Arial"/>
                <a:cs typeface="Arial"/>
              </a:rPr>
              <a:t>Subscription </a:t>
            </a:r>
            <a:r>
              <a:rPr lang="en-US" sz="2800" dirty="0">
                <a:latin typeface="Arial"/>
                <a:cs typeface="Arial"/>
              </a:rPr>
              <a:t>to </a:t>
            </a:r>
            <a:r>
              <a:rPr lang="en-US" sz="2800" i="1" dirty="0">
                <a:latin typeface="Arial"/>
                <a:cs typeface="Arial"/>
              </a:rPr>
              <a:t>Fast Forward</a:t>
            </a:r>
            <a:r>
              <a:rPr lang="en-US" sz="2800" dirty="0">
                <a:latin typeface="Arial"/>
                <a:cs typeface="Arial"/>
              </a:rPr>
              <a:t> magazine</a:t>
            </a:r>
          </a:p>
          <a:p>
            <a:r>
              <a:rPr lang="en-US" sz="2800" dirty="0">
                <a:latin typeface="Arial"/>
                <a:cs typeface="Arial"/>
              </a:rPr>
              <a:t>E</a:t>
            </a:r>
            <a:r>
              <a:rPr lang="en-US" sz="2800" dirty="0" smtClean="0">
                <a:latin typeface="Arial"/>
                <a:cs typeface="Arial"/>
              </a:rPr>
              <a:t>xclusive members only news items</a:t>
            </a:r>
            <a:endParaRPr lang="en-US" sz="2800" dirty="0">
              <a:latin typeface="Arial"/>
              <a:cs typeface="Arial"/>
              <a:hlinkClick r:id="rId2"/>
            </a:endParaRPr>
          </a:p>
          <a:p>
            <a:r>
              <a:rPr lang="en-US" sz="2800" dirty="0">
                <a:latin typeface="Arial"/>
                <a:cs typeface="Arial"/>
              </a:rPr>
              <a:t>E</a:t>
            </a:r>
            <a:r>
              <a:rPr lang="en-US" sz="2800" dirty="0" smtClean="0">
                <a:latin typeface="Arial"/>
                <a:cs typeface="Arial"/>
              </a:rPr>
              <a:t>xclusive members-only contests</a:t>
            </a:r>
          </a:p>
          <a:p>
            <a:r>
              <a:rPr lang="en-US" sz="2800" dirty="0">
                <a:latin typeface="Arial"/>
                <a:cs typeface="Arial"/>
              </a:rPr>
              <a:t>Sports accident </a:t>
            </a:r>
            <a:r>
              <a:rPr lang="en-US" sz="2800" dirty="0" smtClean="0">
                <a:latin typeface="Arial"/>
                <a:cs typeface="Arial"/>
              </a:rPr>
              <a:t>insurance</a:t>
            </a:r>
          </a:p>
          <a:p>
            <a:r>
              <a:rPr lang="en-US" sz="2800" dirty="0" smtClean="0">
                <a:latin typeface="Arial"/>
                <a:cs typeface="Arial"/>
              </a:rPr>
              <a:t>Special shopping discounts and offers </a:t>
            </a:r>
          </a:p>
          <a:p>
            <a:r>
              <a:rPr lang="en-US" sz="2800" dirty="0" smtClean="0">
                <a:latin typeface="Arial"/>
                <a:cs typeface="Arial"/>
              </a:rPr>
              <a:t>Discount tickets to USATF events</a:t>
            </a:r>
          </a:p>
        </p:txBody>
      </p:sp>
      <p:sp>
        <p:nvSpPr>
          <p:cNvPr id="4" name="Slide Number Placeholder 3"/>
          <p:cNvSpPr>
            <a:spLocks noGrp="1"/>
          </p:cNvSpPr>
          <p:nvPr>
            <p:ph type="sldNum" sz="quarter" idx="12"/>
          </p:nvPr>
        </p:nvSpPr>
        <p:spPr/>
        <p:txBody>
          <a:bodyPr/>
          <a:lstStyle/>
          <a:p>
            <a:fld id="{34452F5A-1E19-4F47-A5DD-CF3E6D8BC662}" type="slidenum">
              <a:rPr lang="en-US" smtClean="0"/>
              <a:t>11</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0"/>
            <a:ext cx="1206500" cy="1600200"/>
          </a:xfrm>
          <a:prstGeom prst="rect">
            <a:avLst/>
          </a:prstGeom>
          <a:noFill/>
          <a:ln>
            <a:noFill/>
          </a:ln>
        </p:spPr>
      </p:pic>
    </p:spTree>
    <p:extLst>
      <p:ext uri="{BB962C8B-B14F-4D97-AF65-F5344CB8AC3E}">
        <p14:creationId xmlns:p14="http://schemas.microsoft.com/office/powerpoint/2010/main" val="701116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12</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6328763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87474"/>
            <a:ext cx="7659687" cy="1168400"/>
          </a:xfrm>
        </p:spPr>
        <p:txBody>
          <a:bodyPr>
            <a:normAutofit/>
          </a:bodyPr>
          <a:lstStyle/>
          <a:p>
            <a:r>
              <a:rPr lang="en-US" sz="48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endPar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sp>
        <p:nvSpPr>
          <p:cNvPr id="3" name="Text Placeholder 2"/>
          <p:cNvSpPr>
            <a:spLocks noGrp="1"/>
          </p:cNvSpPr>
          <p:nvPr>
            <p:ph type="body" idx="1"/>
          </p:nvPr>
        </p:nvSpPr>
        <p:spPr>
          <a:xfrm>
            <a:off x="921806" y="3040639"/>
            <a:ext cx="6135687" cy="600028"/>
          </a:xfrm>
        </p:spPr>
        <p:txBody>
          <a:bodyPr>
            <a:normAutofit/>
          </a:bodyPr>
          <a:lstStyle/>
          <a:p>
            <a:r>
              <a:rPr lang="en-US" sz="2800" dirty="0" smtClean="0"/>
              <a:t>Mission</a:t>
            </a:r>
            <a:endParaRPr lang="en-US" sz="2800" dirty="0"/>
          </a:p>
        </p:txBody>
      </p:sp>
      <p:sp>
        <p:nvSpPr>
          <p:cNvPr id="5" name="Rectangle 4"/>
          <p:cNvSpPr/>
          <p:nvPr/>
        </p:nvSpPr>
        <p:spPr>
          <a:xfrm>
            <a:off x="921806" y="3760137"/>
            <a:ext cx="6588126" cy="2862322"/>
          </a:xfrm>
          <a:prstGeom prst="rect">
            <a:avLst/>
          </a:prstGeom>
        </p:spPr>
        <p:txBody>
          <a:bodyPr wrap="square">
            <a:spAutoFit/>
          </a:bodyPr>
          <a:lstStyle/>
          <a:p>
            <a:r>
              <a:rPr lang="en-US" sz="3600" dirty="0">
                <a:latin typeface="Impact"/>
                <a:cs typeface="Impact"/>
              </a:rPr>
              <a:t>The Shocker Track </a:t>
            </a:r>
            <a:r>
              <a:rPr lang="en-US" sz="3600" dirty="0" smtClean="0">
                <a:latin typeface="Impact"/>
                <a:cs typeface="Impact"/>
              </a:rPr>
              <a:t>Club, Inc., </a:t>
            </a:r>
            <a:r>
              <a:rPr lang="en-US" sz="3600" dirty="0">
                <a:latin typeface="Impact"/>
                <a:cs typeface="Impact"/>
              </a:rPr>
              <a:t>(STC) is </a:t>
            </a:r>
            <a:r>
              <a:rPr lang="en-US" sz="3600" dirty="0" smtClean="0">
                <a:latin typeface="Impact"/>
                <a:cs typeface="Impact"/>
              </a:rPr>
              <a:t>a 501(C)(3) </a:t>
            </a:r>
            <a:r>
              <a:rPr lang="en-US" sz="3600" dirty="0">
                <a:latin typeface="Impact"/>
                <a:cs typeface="Impact"/>
              </a:rPr>
              <a:t>organization that helps support Wichita area Track and Field and Cross Country activities.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9932" y="282447"/>
            <a:ext cx="1253068" cy="1308227"/>
          </a:xfrm>
          <a:prstGeom prst="rect">
            <a:avLst/>
          </a:prstGeom>
          <a:noFill/>
          <a:ln>
            <a:noFill/>
          </a:ln>
        </p:spPr>
      </p:pic>
      <p:sp>
        <p:nvSpPr>
          <p:cNvPr id="4" name="Slide Number Placeholder 3"/>
          <p:cNvSpPr>
            <a:spLocks noGrp="1"/>
          </p:cNvSpPr>
          <p:nvPr>
            <p:ph type="sldNum" sz="quarter" idx="12"/>
          </p:nvPr>
        </p:nvSpPr>
        <p:spPr/>
        <p:txBody>
          <a:bodyPr/>
          <a:lstStyle/>
          <a:p>
            <a:fld id="{34452F5A-1E19-4F47-A5DD-CF3E6D8BC662}" type="slidenum">
              <a:rPr lang="en-US" smtClean="0"/>
              <a:t>13</a:t>
            </a:fld>
            <a:endParaRPr lang="en-US"/>
          </a:p>
        </p:txBody>
      </p:sp>
    </p:spTree>
    <p:extLst>
      <p:ext uri="{BB962C8B-B14F-4D97-AF65-F5344CB8AC3E}">
        <p14:creationId xmlns:p14="http://schemas.microsoft.com/office/powerpoint/2010/main" val="4183909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88712"/>
            <a:ext cx="6461760" cy="1600200"/>
          </a:xfrm>
        </p:spPr>
        <p:txBody>
          <a:bodyPr>
            <a:normAutofit/>
          </a:bodyPr>
          <a:lstStyle/>
          <a:p>
            <a:r>
              <a:rPr lang="en-US" sz="3200" dirty="0" smtClean="0">
                <a:solidFill>
                  <a:schemeClr val="tx1"/>
                </a:solidFill>
                <a:latin typeface="Impact"/>
                <a:cs typeface="Impact"/>
              </a:rPr>
              <a:t>USA Track &amp; Field Affiliation</a:t>
            </a:r>
          </a:p>
          <a:p>
            <a:r>
              <a:rPr lang="en-US" sz="2600" dirty="0" smtClean="0">
                <a:solidFill>
                  <a:schemeClr val="tx1"/>
                </a:solidFill>
                <a:latin typeface="Arial"/>
                <a:cs typeface="Arial"/>
              </a:rPr>
              <a:t>Missouri </a:t>
            </a:r>
            <a:r>
              <a:rPr lang="en-US" sz="2600" dirty="0">
                <a:solidFill>
                  <a:schemeClr val="tx1"/>
                </a:solidFill>
                <a:latin typeface="Arial"/>
                <a:cs typeface="Arial"/>
              </a:rPr>
              <a:t>Valley </a:t>
            </a:r>
            <a:r>
              <a:rPr lang="en-US" sz="2600" dirty="0" smtClean="0">
                <a:solidFill>
                  <a:schemeClr val="tx1"/>
                </a:solidFill>
                <a:latin typeface="Arial"/>
                <a:cs typeface="Arial"/>
              </a:rPr>
              <a:t>Association</a:t>
            </a:r>
          </a:p>
          <a:p>
            <a:r>
              <a:rPr lang="en-US" sz="2600" dirty="0" smtClean="0">
                <a:solidFill>
                  <a:schemeClr val="tx1"/>
                </a:solidFill>
                <a:latin typeface="Arial"/>
                <a:cs typeface="Arial"/>
              </a:rPr>
              <a:t>Club </a:t>
            </a:r>
            <a:r>
              <a:rPr lang="en-US" sz="2600" dirty="0">
                <a:solidFill>
                  <a:schemeClr val="tx1"/>
                </a:solidFill>
                <a:latin typeface="Arial"/>
                <a:cs typeface="Arial"/>
              </a:rPr>
              <a:t>No. 28-4080</a:t>
            </a:r>
            <a:endParaRPr lang="en-US" sz="2400" dirty="0">
              <a:solidFill>
                <a:schemeClr val="tx1"/>
              </a:solidFill>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60101" y="878748"/>
            <a:ext cx="1206500" cy="1600200"/>
          </a:xfrm>
          <a:prstGeom prst="rect">
            <a:avLst/>
          </a:prstGeom>
          <a:noFill/>
          <a:ln>
            <a:noFill/>
          </a:ln>
        </p:spPr>
      </p:pic>
    </p:spTree>
    <p:extLst>
      <p:ext uri="{BB962C8B-B14F-4D97-AF65-F5344CB8AC3E}">
        <p14:creationId xmlns:p14="http://schemas.microsoft.com/office/powerpoint/2010/main" val="9795850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History</a:t>
            </a:r>
            <a:endParaRPr lang="en-US" dirty="0">
              <a:latin typeface="Impact"/>
              <a:cs typeface="Impact"/>
            </a:endParaRPr>
          </a:p>
        </p:txBody>
      </p:sp>
      <p:sp>
        <p:nvSpPr>
          <p:cNvPr id="3" name="Content Placeholder 2"/>
          <p:cNvSpPr>
            <a:spLocks noGrp="1"/>
          </p:cNvSpPr>
          <p:nvPr>
            <p:ph idx="1"/>
          </p:nvPr>
        </p:nvSpPr>
        <p:spPr/>
        <p:txBody>
          <a:bodyPr>
            <a:normAutofit fontScale="92500" lnSpcReduction="10000"/>
          </a:bodyPr>
          <a:lstStyle/>
          <a:p>
            <a:r>
              <a:rPr lang="en-US" dirty="0">
                <a:latin typeface="Arial"/>
                <a:cs typeface="Arial"/>
              </a:rPr>
              <a:t>Wichita State University Track and Field Director, Steve Rainbolt, and Assistant Head Track Coach, John Wise developed the Shocker Track Club concept in 2010.  Longtime USATF official Darren Muci was approached about leading an initiative to form a track club that would: </a:t>
            </a:r>
          </a:p>
          <a:p>
            <a:r>
              <a:rPr lang="en-US" dirty="0">
                <a:latin typeface="Arial"/>
                <a:cs typeface="Arial"/>
              </a:rPr>
              <a:t> </a:t>
            </a:r>
          </a:p>
          <a:p>
            <a:r>
              <a:rPr lang="en-US" dirty="0">
                <a:latin typeface="Arial"/>
                <a:cs typeface="Arial"/>
              </a:rPr>
              <a:t>(1</a:t>
            </a:r>
            <a:r>
              <a:rPr lang="en-US" dirty="0" smtClean="0">
                <a:latin typeface="Arial"/>
                <a:cs typeface="Arial"/>
              </a:rPr>
              <a:t>)	Provide </a:t>
            </a:r>
            <a:r>
              <a:rPr lang="en-US" dirty="0">
                <a:latin typeface="Arial"/>
                <a:cs typeface="Arial"/>
              </a:rPr>
              <a:t>USATF </a:t>
            </a:r>
            <a:r>
              <a:rPr lang="en-US" dirty="0" smtClean="0">
                <a:latin typeface="Arial"/>
                <a:cs typeface="Arial"/>
              </a:rPr>
              <a:t>meet planning, and certified </a:t>
            </a:r>
            <a:r>
              <a:rPr lang="en-US" dirty="0">
                <a:latin typeface="Arial"/>
                <a:cs typeface="Arial"/>
              </a:rPr>
              <a:t>officials and </a:t>
            </a:r>
            <a:r>
              <a:rPr lang="en-US" dirty="0" smtClean="0">
                <a:latin typeface="Arial"/>
                <a:cs typeface="Arial"/>
              </a:rPr>
              <a:t>volunteers, </a:t>
            </a:r>
            <a:r>
              <a:rPr lang="en-US" dirty="0">
                <a:latin typeface="Arial"/>
                <a:cs typeface="Arial"/>
              </a:rPr>
              <a:t>for Wichita State University Track &amp;</a:t>
            </a:r>
            <a:r>
              <a:rPr lang="en-US" dirty="0" smtClean="0">
                <a:latin typeface="Arial"/>
                <a:cs typeface="Arial"/>
              </a:rPr>
              <a:t> </a:t>
            </a:r>
            <a:r>
              <a:rPr lang="en-US" dirty="0">
                <a:latin typeface="Arial"/>
                <a:cs typeface="Arial"/>
              </a:rPr>
              <a:t>Field and Cross Country meets,</a:t>
            </a:r>
          </a:p>
          <a:p>
            <a:r>
              <a:rPr lang="en-US" dirty="0">
                <a:latin typeface="Arial"/>
                <a:cs typeface="Arial"/>
              </a:rPr>
              <a:t> </a:t>
            </a:r>
          </a:p>
          <a:p>
            <a:r>
              <a:rPr lang="en-US" dirty="0">
                <a:latin typeface="Arial"/>
                <a:cs typeface="Arial"/>
              </a:rPr>
              <a:t>(2</a:t>
            </a:r>
            <a:r>
              <a:rPr lang="en-US" dirty="0" smtClean="0">
                <a:latin typeface="Arial"/>
                <a:cs typeface="Arial"/>
              </a:rPr>
              <a:t>)	Help </a:t>
            </a:r>
            <a:r>
              <a:rPr lang="en-US" dirty="0">
                <a:latin typeface="Arial"/>
                <a:cs typeface="Arial"/>
              </a:rPr>
              <a:t>raise funds to support local track and field initiatives, and,</a:t>
            </a:r>
          </a:p>
          <a:p>
            <a:r>
              <a:rPr lang="en-US" dirty="0">
                <a:latin typeface="Arial"/>
                <a:cs typeface="Arial"/>
              </a:rPr>
              <a:t> </a:t>
            </a:r>
          </a:p>
          <a:p>
            <a:r>
              <a:rPr lang="en-US" dirty="0">
                <a:latin typeface="Arial"/>
                <a:cs typeface="Arial"/>
              </a:rPr>
              <a:t>(3</a:t>
            </a:r>
            <a:r>
              <a:rPr lang="en-US" dirty="0" smtClean="0">
                <a:latin typeface="Arial"/>
                <a:cs typeface="Arial"/>
              </a:rPr>
              <a:t>)	Help </a:t>
            </a:r>
            <a:r>
              <a:rPr lang="en-US" dirty="0">
                <a:latin typeface="Arial"/>
                <a:cs typeface="Arial"/>
              </a:rPr>
              <a:t>develop and support Elite, Masters/Open, and Youth track teams.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Tree>
    <p:extLst>
      <p:ext uri="{BB962C8B-B14F-4D97-AF65-F5344CB8AC3E}">
        <p14:creationId xmlns:p14="http://schemas.microsoft.com/office/powerpoint/2010/main" val="40000403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4266" cy="1143000"/>
          </a:xfrm>
        </p:spPr>
        <p:txBody>
          <a:bodyPr/>
          <a:lstStyle/>
          <a:p>
            <a:r>
              <a:rPr lang="en-US" dirty="0" smtClean="0">
                <a:latin typeface="Impact"/>
                <a:cs typeface="Impact"/>
              </a:rPr>
              <a:t>STC Organizational Structure</a:t>
            </a:r>
            <a:endParaRPr lang="en-US" dirty="0">
              <a:latin typeface="Impact"/>
              <a:cs typeface="Impac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603379"/>
              </p:ext>
            </p:extLst>
          </p:nvPr>
        </p:nvGraphicFramePr>
        <p:xfrm>
          <a:off x="457200" y="1236133"/>
          <a:ext cx="7620000" cy="5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16</a:t>
            </a:fld>
            <a:endParaRPr lang="en-US"/>
          </a:p>
        </p:txBody>
      </p:sp>
      <p:sp>
        <p:nvSpPr>
          <p:cNvPr id="3" name="TextBox 2"/>
          <p:cNvSpPr txBox="1"/>
          <p:nvPr/>
        </p:nvSpPr>
        <p:spPr>
          <a:xfrm>
            <a:off x="4990075" y="2969489"/>
            <a:ext cx="3255175" cy="2308324"/>
          </a:xfrm>
          <a:prstGeom prst="rect">
            <a:avLst/>
          </a:prstGeom>
          <a:noFill/>
        </p:spPr>
        <p:txBody>
          <a:bodyPr wrap="square" rtlCol="0">
            <a:spAutoFit/>
          </a:bodyPr>
          <a:lstStyle/>
          <a:p>
            <a:pPr marL="285750" indent="-285750">
              <a:buFont typeface="Arial"/>
              <a:buChar char="•"/>
            </a:pPr>
            <a:r>
              <a:rPr lang="en-US" dirty="0" smtClean="0">
                <a:latin typeface="Impact"/>
                <a:cs typeface="Impact"/>
              </a:rPr>
              <a:t>Founded in 2011</a:t>
            </a:r>
          </a:p>
          <a:p>
            <a:pPr marL="285750" indent="-285750">
              <a:buFont typeface="Arial"/>
              <a:buChar char="•"/>
            </a:pPr>
            <a:r>
              <a:rPr lang="en-US" dirty="0" smtClean="0">
                <a:latin typeface="Impact"/>
                <a:cs typeface="Impact"/>
              </a:rPr>
              <a:t>501(C)(3) in 2013</a:t>
            </a:r>
          </a:p>
          <a:p>
            <a:pPr marL="285750" indent="-285750">
              <a:buFont typeface="Arial"/>
              <a:buChar char="•"/>
            </a:pPr>
            <a:r>
              <a:rPr lang="en-US" dirty="0" smtClean="0">
                <a:latin typeface="Impact"/>
                <a:cs typeface="Impact"/>
              </a:rPr>
              <a:t>Supports WSU Track &amp; Field</a:t>
            </a:r>
          </a:p>
          <a:p>
            <a:pPr marL="285750" indent="-285750">
              <a:buFont typeface="Arial"/>
              <a:buChar char="•"/>
            </a:pPr>
            <a:r>
              <a:rPr lang="en-US" dirty="0" smtClean="0">
                <a:latin typeface="Impact"/>
                <a:cs typeface="Impact"/>
              </a:rPr>
              <a:t>Officials &amp; Volunteers</a:t>
            </a:r>
          </a:p>
          <a:p>
            <a:pPr marL="285750" indent="-285750">
              <a:buFont typeface="Arial"/>
              <a:buChar char="•"/>
            </a:pPr>
            <a:r>
              <a:rPr lang="en-US" dirty="0" smtClean="0">
                <a:latin typeface="Impact"/>
                <a:cs typeface="Impact"/>
              </a:rPr>
              <a:t>Athletics Teams</a:t>
            </a:r>
          </a:p>
          <a:p>
            <a:pPr marL="742950" lvl="1" indent="-285750">
              <a:buFont typeface="Arial"/>
              <a:buChar char="•"/>
            </a:pPr>
            <a:r>
              <a:rPr lang="en-US" dirty="0" smtClean="0">
                <a:latin typeface="Impact"/>
                <a:cs typeface="Impact"/>
              </a:rPr>
              <a:t>Elite</a:t>
            </a:r>
          </a:p>
          <a:p>
            <a:pPr marL="742950" lvl="1" indent="-285750">
              <a:buFont typeface="Arial"/>
              <a:buChar char="•"/>
            </a:pPr>
            <a:r>
              <a:rPr lang="en-US" dirty="0" smtClean="0">
                <a:latin typeface="Impact"/>
                <a:cs typeface="Impact"/>
              </a:rPr>
              <a:t>Masters/Open</a:t>
            </a:r>
          </a:p>
          <a:p>
            <a:pPr marL="742950" lvl="1" indent="-285750">
              <a:buFont typeface="Arial"/>
              <a:buChar char="•"/>
            </a:pPr>
            <a:r>
              <a:rPr lang="en-US" dirty="0" smtClean="0">
                <a:latin typeface="Impact"/>
                <a:cs typeface="Impact"/>
              </a:rPr>
              <a:t>Youth</a:t>
            </a:r>
            <a:endParaRPr lang="en-US" dirty="0">
              <a:latin typeface="Impact"/>
              <a:cs typeface="Impact"/>
            </a:endParaRPr>
          </a:p>
        </p:txBody>
      </p:sp>
    </p:spTree>
    <p:extLst>
      <p:ext uri="{BB962C8B-B14F-4D97-AF65-F5344CB8AC3E}">
        <p14:creationId xmlns:p14="http://schemas.microsoft.com/office/powerpoint/2010/main" val="2528054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40"/>
            <a:ext cx="7620000" cy="889564"/>
          </a:xfrm>
        </p:spPr>
        <p:txBody>
          <a:bodyPr>
            <a:normAutofit/>
          </a:bodyPr>
          <a:lstStyle/>
          <a:p>
            <a:r>
              <a:rPr lang="en-US" sz="4800" dirty="0" smtClean="0">
                <a:latin typeface="Impact"/>
                <a:cs typeface="Impact"/>
              </a:rPr>
              <a:t>STC Board of Directors</a:t>
            </a:r>
            <a:endParaRPr lang="en-US" sz="4800" dirty="0">
              <a:latin typeface="Impact"/>
              <a:cs typeface="Impact"/>
            </a:endParaRPr>
          </a:p>
        </p:txBody>
      </p:sp>
      <p:sp>
        <p:nvSpPr>
          <p:cNvPr id="3" name="Text Placeholder 2"/>
          <p:cNvSpPr>
            <a:spLocks noGrp="1"/>
          </p:cNvSpPr>
          <p:nvPr>
            <p:ph type="body" idx="1"/>
          </p:nvPr>
        </p:nvSpPr>
        <p:spPr>
          <a:xfrm>
            <a:off x="286169" y="1036073"/>
            <a:ext cx="4211219" cy="519112"/>
          </a:xfrm>
        </p:spPr>
        <p:txBody>
          <a:bodyPr>
            <a:normAutofit/>
          </a:bodyPr>
          <a:lstStyle/>
          <a:p>
            <a:pPr algn="l"/>
            <a:r>
              <a:rPr lang="en-US" sz="2800" dirty="0" smtClean="0">
                <a:latin typeface="Impact"/>
                <a:cs typeface="Impact"/>
              </a:rPr>
              <a:t>Officers &amp; Chairs</a:t>
            </a:r>
            <a:endParaRPr lang="en-US" sz="2800" dirty="0">
              <a:latin typeface="Impact"/>
              <a:cs typeface="Impact"/>
            </a:endParaRPr>
          </a:p>
        </p:txBody>
      </p:sp>
      <p:sp>
        <p:nvSpPr>
          <p:cNvPr id="4" name="Content Placeholder 3"/>
          <p:cNvSpPr>
            <a:spLocks noGrp="1"/>
          </p:cNvSpPr>
          <p:nvPr>
            <p:ph sz="half" idx="2"/>
          </p:nvPr>
        </p:nvSpPr>
        <p:spPr>
          <a:xfrm>
            <a:off x="152399" y="1562843"/>
            <a:ext cx="4623049" cy="5295157"/>
          </a:xfrm>
        </p:spPr>
        <p:txBody>
          <a:bodyPr>
            <a:normAutofit fontScale="77500" lnSpcReduction="20000"/>
          </a:bodyPr>
          <a:lstStyle/>
          <a:p>
            <a:r>
              <a:rPr lang="en-US" sz="3100" dirty="0" smtClean="0">
                <a:latin typeface="Impact"/>
                <a:cs typeface="Impact"/>
              </a:rPr>
              <a:t>Darren Muci</a:t>
            </a:r>
            <a:r>
              <a:rPr lang="en-US" sz="2800" dirty="0" smtClean="0">
                <a:latin typeface="Impact"/>
                <a:cs typeface="Impact"/>
              </a:rPr>
              <a:t>, </a:t>
            </a:r>
            <a:r>
              <a:rPr lang="en-US" sz="2800" dirty="0" smtClean="0">
                <a:solidFill>
                  <a:schemeClr val="bg1">
                    <a:lumMod val="65000"/>
                  </a:schemeClr>
                </a:solidFill>
                <a:latin typeface="Impact"/>
                <a:cs typeface="Impact"/>
              </a:rPr>
              <a:t>President</a:t>
            </a:r>
          </a:p>
          <a:p>
            <a:r>
              <a:rPr lang="en-US" sz="3100" dirty="0" smtClean="0">
                <a:latin typeface="Impact"/>
                <a:cs typeface="Impact"/>
              </a:rPr>
              <a:t>Chris Ellis</a:t>
            </a:r>
            <a:r>
              <a:rPr lang="en-US" sz="2800" dirty="0" smtClean="0">
                <a:latin typeface="Impact"/>
                <a:cs typeface="Impact"/>
              </a:rPr>
              <a:t>, </a:t>
            </a:r>
            <a:r>
              <a:rPr lang="en-US" sz="2800" dirty="0" smtClean="0">
                <a:solidFill>
                  <a:srgbClr val="7F7F7F"/>
                </a:solidFill>
                <a:latin typeface="Impact"/>
                <a:cs typeface="Impact"/>
              </a:rPr>
              <a:t>Vice President</a:t>
            </a:r>
          </a:p>
          <a:p>
            <a:r>
              <a:rPr lang="en-US" sz="3100" dirty="0" smtClean="0">
                <a:latin typeface="Impact"/>
                <a:cs typeface="Impact"/>
              </a:rPr>
              <a:t>Ryan Patton</a:t>
            </a:r>
            <a:r>
              <a:rPr lang="en-US" sz="2800" dirty="0" smtClean="0">
                <a:latin typeface="Impact"/>
                <a:cs typeface="Impact"/>
              </a:rPr>
              <a:t>, </a:t>
            </a:r>
            <a:r>
              <a:rPr lang="en-US" sz="2800" dirty="0" smtClean="0">
                <a:solidFill>
                  <a:srgbClr val="7F7F7F"/>
                </a:solidFill>
                <a:latin typeface="Impact"/>
                <a:cs typeface="Impact"/>
              </a:rPr>
              <a:t>Treasurer</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Secretary</a:t>
            </a:r>
          </a:p>
          <a:p>
            <a:r>
              <a:rPr lang="en-US" sz="3100" dirty="0" smtClean="0">
                <a:latin typeface="Impact"/>
                <a:cs typeface="Impact"/>
              </a:rPr>
              <a:t>Steve Rainbolt</a:t>
            </a:r>
            <a:r>
              <a:rPr lang="en-US" sz="2800" dirty="0" smtClean="0">
                <a:latin typeface="Impact"/>
                <a:cs typeface="Impact"/>
              </a:rPr>
              <a:t>, WSU Head Coach</a:t>
            </a:r>
          </a:p>
          <a:p>
            <a:r>
              <a:rPr lang="en-US" sz="3100" dirty="0" smtClean="0">
                <a:latin typeface="Impact"/>
                <a:cs typeface="Impact"/>
              </a:rPr>
              <a:t>John Wise</a:t>
            </a:r>
            <a:r>
              <a:rPr lang="en-US" sz="2800" dirty="0" smtClean="0">
                <a:latin typeface="Impact"/>
                <a:cs typeface="Impact"/>
              </a:rPr>
              <a:t>, WSU </a:t>
            </a:r>
            <a:r>
              <a:rPr lang="en-US" sz="2800" dirty="0" err="1" smtClean="0">
                <a:latin typeface="Impact"/>
                <a:cs typeface="Impact"/>
              </a:rPr>
              <a:t>Asst</a:t>
            </a:r>
            <a:r>
              <a:rPr lang="en-US" sz="2800" dirty="0" smtClean="0">
                <a:latin typeface="Impact"/>
                <a:cs typeface="Impact"/>
              </a:rPr>
              <a:t> Head Coach</a:t>
            </a:r>
          </a:p>
          <a:p>
            <a:r>
              <a:rPr lang="en-US" sz="3100" dirty="0" smtClean="0">
                <a:latin typeface="Impact"/>
                <a:cs typeface="Impact"/>
              </a:rPr>
              <a:t>Natalie Morerod</a:t>
            </a:r>
            <a:r>
              <a:rPr lang="en-US" sz="2800" dirty="0" smtClean="0">
                <a:latin typeface="Impact"/>
                <a:cs typeface="Impact"/>
              </a:rPr>
              <a:t>, </a:t>
            </a:r>
            <a:r>
              <a:rPr lang="en-US" sz="2800" dirty="0" smtClean="0">
                <a:solidFill>
                  <a:srgbClr val="7F7F7F"/>
                </a:solidFill>
                <a:latin typeface="Impact"/>
                <a:cs typeface="Impact"/>
              </a:rPr>
              <a:t>Sponsorships</a:t>
            </a:r>
            <a:endParaRPr lang="en-US" sz="2800" dirty="0">
              <a:solidFill>
                <a:srgbClr val="7F7F7F"/>
              </a:solidFill>
              <a:latin typeface="Impact"/>
              <a:cs typeface="Impact"/>
            </a:endParaRPr>
          </a:p>
          <a:p>
            <a:r>
              <a:rPr lang="en-US" sz="3100" dirty="0">
                <a:latin typeface="Impact"/>
                <a:cs typeface="Impact"/>
              </a:rPr>
              <a:t>Laura Markuly</a:t>
            </a:r>
            <a:r>
              <a:rPr lang="en-US" sz="2800" dirty="0">
                <a:latin typeface="Impact"/>
                <a:cs typeface="Impact"/>
              </a:rPr>
              <a:t>, </a:t>
            </a:r>
            <a:r>
              <a:rPr lang="en-US" sz="2800" dirty="0" smtClean="0">
                <a:solidFill>
                  <a:srgbClr val="7F7F7F"/>
                </a:solidFill>
                <a:latin typeface="Impact"/>
                <a:cs typeface="Impact"/>
              </a:rPr>
              <a:t>Fundraising</a:t>
            </a:r>
            <a:endParaRPr lang="en-US" sz="2800" dirty="0">
              <a:solidFill>
                <a:srgbClr val="7F7F7F"/>
              </a:solidFill>
              <a:latin typeface="Impact"/>
              <a:cs typeface="Impact"/>
            </a:endParaRPr>
          </a:p>
          <a:p>
            <a:r>
              <a:rPr lang="en-US" sz="3100" dirty="0" smtClean="0">
                <a:latin typeface="Impact"/>
                <a:cs typeface="Impact"/>
              </a:rPr>
              <a:t>VACANT</a:t>
            </a:r>
            <a:r>
              <a:rPr lang="en-US" sz="2800" dirty="0" smtClean="0">
                <a:latin typeface="Impact"/>
                <a:cs typeface="Impact"/>
              </a:rPr>
              <a:t>, </a:t>
            </a:r>
            <a:r>
              <a:rPr lang="en-US" sz="2800" dirty="0">
                <a:solidFill>
                  <a:srgbClr val="7F7F7F"/>
                </a:solidFill>
                <a:latin typeface="Impact"/>
                <a:cs typeface="Impact"/>
              </a:rPr>
              <a:t>Communications</a:t>
            </a:r>
          </a:p>
          <a:p>
            <a:r>
              <a:rPr lang="en-US" sz="3100" dirty="0" smtClean="0">
                <a:latin typeface="Impact"/>
                <a:cs typeface="Impact"/>
              </a:rPr>
              <a:t>Vic Everett</a:t>
            </a:r>
            <a:r>
              <a:rPr lang="en-US" dirty="0" smtClean="0">
                <a:latin typeface="Impact"/>
                <a:cs typeface="Impact"/>
              </a:rPr>
              <a:t>, </a:t>
            </a:r>
            <a:r>
              <a:rPr lang="en-US" sz="2800" dirty="0">
                <a:solidFill>
                  <a:srgbClr val="7F7F7F"/>
                </a:solidFill>
                <a:latin typeface="Impact"/>
                <a:cs typeface="Impact"/>
              </a:rPr>
              <a:t>Officials/Volunteers</a:t>
            </a:r>
          </a:p>
          <a:p>
            <a:r>
              <a:rPr lang="en-US" sz="3100" dirty="0" smtClean="0">
                <a:latin typeface="Impact"/>
                <a:cs typeface="Impact"/>
              </a:rPr>
              <a:t>Dylan </a:t>
            </a:r>
            <a:r>
              <a:rPr lang="en-US" sz="3100" dirty="0">
                <a:latin typeface="Impact"/>
                <a:cs typeface="Impact"/>
              </a:rPr>
              <a:t>Hartnett</a:t>
            </a:r>
            <a:r>
              <a:rPr lang="en-US" sz="2800" dirty="0">
                <a:latin typeface="Impact"/>
                <a:cs typeface="Impact"/>
              </a:rPr>
              <a:t>, </a:t>
            </a:r>
            <a:r>
              <a:rPr lang="en-US" sz="2800" dirty="0">
                <a:solidFill>
                  <a:srgbClr val="7F7F7F"/>
                </a:solidFill>
                <a:latin typeface="Impact"/>
                <a:cs typeface="Impact"/>
              </a:rPr>
              <a:t>Elite Team</a:t>
            </a:r>
          </a:p>
          <a:p>
            <a:r>
              <a:rPr lang="en-US" sz="3100" dirty="0" smtClean="0">
                <a:latin typeface="Impact"/>
                <a:cs typeface="Impact"/>
              </a:rPr>
              <a:t>Cole Davis</a:t>
            </a:r>
            <a:r>
              <a:rPr lang="en-US" sz="2800" dirty="0" smtClean="0">
                <a:latin typeface="Impact"/>
                <a:cs typeface="Impact"/>
              </a:rPr>
              <a:t>, </a:t>
            </a:r>
            <a:r>
              <a:rPr lang="en-US" sz="2800" dirty="0">
                <a:solidFill>
                  <a:srgbClr val="7F7F7F"/>
                </a:solidFill>
                <a:latin typeface="Impact"/>
                <a:cs typeface="Impact"/>
              </a:rPr>
              <a:t>Youth Team</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Masters/Open</a:t>
            </a: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4775448" y="1063003"/>
            <a:ext cx="3911351" cy="499840"/>
          </a:xfrm>
        </p:spPr>
        <p:txBody>
          <a:bodyPr>
            <a:normAutofit lnSpcReduction="10000"/>
          </a:bodyPr>
          <a:lstStyle/>
          <a:p>
            <a:pPr algn="l"/>
            <a:r>
              <a:rPr lang="en-US" sz="2800" dirty="0">
                <a:latin typeface="Impact"/>
                <a:cs typeface="Impact"/>
              </a:rPr>
              <a:t>M</a:t>
            </a:r>
            <a:r>
              <a:rPr lang="en-US" sz="2800" dirty="0" smtClean="0">
                <a:latin typeface="Impact"/>
                <a:cs typeface="Impact"/>
              </a:rPr>
              <a:t>embers</a:t>
            </a:r>
            <a:endParaRPr lang="en-US" sz="2800" dirty="0">
              <a:latin typeface="Impact"/>
              <a:cs typeface="Impact"/>
            </a:endParaRPr>
          </a:p>
        </p:txBody>
      </p:sp>
      <p:sp>
        <p:nvSpPr>
          <p:cNvPr id="6" name="Content Placeholder 5"/>
          <p:cNvSpPr>
            <a:spLocks noGrp="1"/>
          </p:cNvSpPr>
          <p:nvPr>
            <p:ph sz="quarter" idx="4"/>
          </p:nvPr>
        </p:nvSpPr>
        <p:spPr>
          <a:xfrm>
            <a:off x="4645025" y="1562844"/>
            <a:ext cx="4041775" cy="5073786"/>
          </a:xfrm>
        </p:spPr>
        <p:txBody>
          <a:bodyPr>
            <a:normAutofit fontScale="92500" lnSpcReduction="10000"/>
          </a:bodyPr>
          <a:lstStyle/>
          <a:p>
            <a:r>
              <a:rPr lang="en-US" sz="2600" dirty="0">
                <a:latin typeface="Impact"/>
                <a:cs typeface="Impact"/>
              </a:rPr>
              <a:t>Michael </a:t>
            </a:r>
            <a:r>
              <a:rPr lang="en-US" sz="2600" dirty="0" smtClean="0">
                <a:latin typeface="Impact"/>
                <a:cs typeface="Impact"/>
              </a:rPr>
              <a:t>Draut</a:t>
            </a:r>
            <a:endParaRPr lang="en-US" sz="2600" dirty="0">
              <a:latin typeface="Impact"/>
              <a:cs typeface="Impact"/>
            </a:endParaRPr>
          </a:p>
          <a:p>
            <a:r>
              <a:rPr lang="en-US" sz="2600" dirty="0">
                <a:latin typeface="Impact"/>
                <a:cs typeface="Impact"/>
              </a:rPr>
              <a:t>Bill Faflick</a:t>
            </a:r>
          </a:p>
          <a:p>
            <a:r>
              <a:rPr lang="en-US" sz="2600" dirty="0" smtClean="0">
                <a:latin typeface="Impact"/>
                <a:cs typeface="Impact"/>
              </a:rPr>
              <a:t>Curtis Hernandez</a:t>
            </a:r>
            <a:endParaRPr lang="en-US" sz="2600" dirty="0">
              <a:latin typeface="Impact"/>
              <a:cs typeface="Impact"/>
            </a:endParaRPr>
          </a:p>
          <a:p>
            <a:r>
              <a:rPr lang="en-US" sz="2600" dirty="0">
                <a:latin typeface="Impact"/>
                <a:cs typeface="Impact"/>
              </a:rPr>
              <a:t>Amber McGown</a:t>
            </a:r>
          </a:p>
          <a:p>
            <a:r>
              <a:rPr lang="en-US" sz="2600" dirty="0" smtClean="0">
                <a:latin typeface="Impact"/>
                <a:cs typeface="Impact"/>
              </a:rPr>
              <a:t>Emily Green Maier</a:t>
            </a:r>
          </a:p>
          <a:p>
            <a:r>
              <a:rPr lang="en-US" sz="2600" dirty="0" smtClean="0">
                <a:latin typeface="Impact"/>
                <a:cs typeface="Impact"/>
              </a:rPr>
              <a:t>J Means</a:t>
            </a:r>
          </a:p>
          <a:p>
            <a:r>
              <a:rPr lang="en-US" sz="2600" dirty="0" smtClean="0">
                <a:latin typeface="Impact"/>
                <a:cs typeface="Impact"/>
              </a:rPr>
              <a:t>Shamoya Pruitt</a:t>
            </a:r>
          </a:p>
          <a:p>
            <a:r>
              <a:rPr lang="en-US" sz="2600" dirty="0" smtClean="0">
                <a:latin typeface="Impact"/>
                <a:cs typeface="Impact"/>
              </a:rPr>
              <a:t>Mark Schwarm</a:t>
            </a:r>
          </a:p>
          <a:p>
            <a:r>
              <a:rPr lang="en-US" sz="2600" dirty="0" smtClean="0">
                <a:latin typeface="Impact"/>
                <a:cs typeface="Impact"/>
              </a:rPr>
              <a:t>Patrick Simon</a:t>
            </a:r>
          </a:p>
          <a:p>
            <a:r>
              <a:rPr lang="en-US" sz="2600" dirty="0" smtClean="0">
                <a:latin typeface="Impact"/>
                <a:cs typeface="Impact"/>
              </a:rPr>
              <a:t>Damian Smithhisler</a:t>
            </a:r>
          </a:p>
          <a:p>
            <a:r>
              <a:rPr lang="en-US" sz="2600" dirty="0" smtClean="0">
                <a:latin typeface="Impact"/>
                <a:cs typeface="Impact"/>
              </a:rPr>
              <a:t>Darius Draudvila</a:t>
            </a:r>
            <a:r>
              <a:rPr lang="en-US" dirty="0" smtClean="0">
                <a:latin typeface="Impact"/>
                <a:cs typeface="Impact"/>
              </a:rPr>
              <a:t>, </a:t>
            </a:r>
            <a:r>
              <a:rPr lang="en-US" sz="1900" dirty="0" smtClean="0">
                <a:solidFill>
                  <a:srgbClr val="A6A6A6"/>
                </a:solidFill>
                <a:latin typeface="Impact"/>
                <a:cs typeface="Impact"/>
              </a:rPr>
              <a:t>Ex Officio</a:t>
            </a:r>
          </a:p>
          <a:p>
            <a:r>
              <a:rPr lang="en-US" sz="2600" dirty="0" smtClean="0">
                <a:latin typeface="Impact"/>
                <a:cs typeface="Impact"/>
              </a:rPr>
              <a:t>Joan Hearne</a:t>
            </a:r>
            <a:r>
              <a:rPr lang="en-US" sz="1900" dirty="0" smtClean="0">
                <a:solidFill>
                  <a:srgbClr val="A6A6A6"/>
                </a:solidFill>
                <a:latin typeface="Impact"/>
                <a:cs typeface="Impact"/>
              </a:rPr>
              <a:t>, Ex Officio</a:t>
            </a:r>
            <a:endParaRPr lang="en-US" sz="1900" dirty="0">
              <a:solidFill>
                <a:srgbClr val="A6A6A6"/>
              </a:solidFill>
              <a:latin typeface="Impact"/>
              <a:cs typeface="Impact"/>
            </a:endParaRPr>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8" name="Slide Number Placeholder 7"/>
          <p:cNvSpPr>
            <a:spLocks noGrp="1"/>
          </p:cNvSpPr>
          <p:nvPr>
            <p:ph type="sldNum" sz="quarter" idx="12"/>
          </p:nvPr>
        </p:nvSpPr>
        <p:spPr/>
        <p:txBody>
          <a:bodyPr/>
          <a:lstStyle/>
          <a:p>
            <a:fld id="{34452F5A-1E19-4F47-A5DD-CF3E6D8BC662}" type="slidenum">
              <a:rPr lang="en-US" smtClean="0"/>
              <a:t>17</a:t>
            </a:fld>
            <a:endParaRPr lang="en-US"/>
          </a:p>
        </p:txBody>
      </p:sp>
    </p:spTree>
    <p:extLst>
      <p:ext uri="{BB962C8B-B14F-4D97-AF65-F5344CB8AC3E}">
        <p14:creationId xmlns:p14="http://schemas.microsoft.com/office/powerpoint/2010/main" val="38088736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Impact"/>
                <a:cs typeface="Impact"/>
              </a:rPr>
              <a:t>Follow STC …</a:t>
            </a:r>
            <a:endParaRPr lang="en-US" sz="4800" dirty="0">
              <a:latin typeface="Impact"/>
              <a:cs typeface="Impact"/>
            </a:endParaRPr>
          </a:p>
        </p:txBody>
      </p:sp>
      <p:sp>
        <p:nvSpPr>
          <p:cNvPr id="3" name="Content Placeholder 2"/>
          <p:cNvSpPr>
            <a:spLocks noGrp="1"/>
          </p:cNvSpPr>
          <p:nvPr>
            <p:ph idx="1"/>
          </p:nvPr>
        </p:nvSpPr>
        <p:spPr>
          <a:xfrm>
            <a:off x="457200" y="1222905"/>
            <a:ext cx="7620000" cy="5495136"/>
          </a:xfrm>
        </p:spPr>
        <p:txBody>
          <a:bodyPr>
            <a:normAutofit/>
          </a:bodyPr>
          <a:lstStyle/>
          <a:p>
            <a:pPr marL="118872" indent="0" algn="ctr">
              <a:buNone/>
            </a:pPr>
            <a:endParaRPr lang="en-US" dirty="0">
              <a:hlinkClick r:id="rId2"/>
            </a:endParaRPr>
          </a:p>
          <a:p>
            <a:pPr marL="118872" indent="0" algn="ctr">
              <a:buNone/>
            </a:pPr>
            <a:r>
              <a:rPr lang="en-US" sz="3000" dirty="0" smtClean="0">
                <a:solidFill>
                  <a:srgbClr val="000000"/>
                </a:solidFill>
                <a:latin typeface="Impact"/>
                <a:cs typeface="Impact"/>
                <a:hlinkClick r:id="rId2"/>
              </a:rPr>
              <a:t>www.shockertrackclub.com</a:t>
            </a:r>
            <a:endParaRPr lang="en-US" sz="3000" dirty="0" smtClean="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a:latin typeface="Impact"/>
              <a:cs typeface="Impact"/>
            </a:endParaRPr>
          </a:p>
          <a:p>
            <a:pPr marL="118872" indent="0" algn="ctr">
              <a:buNone/>
            </a:pPr>
            <a:endParaRPr lang="en-US" sz="2800" dirty="0">
              <a:latin typeface="Impact"/>
              <a:cs typeface="Impact"/>
            </a:endParaRPr>
          </a:p>
          <a:p>
            <a:pPr marL="118872" indent="0" algn="ctr">
              <a:buNone/>
            </a:pPr>
            <a:r>
              <a:rPr lang="en-US" sz="2000" dirty="0" smtClean="0">
                <a:latin typeface="Impact"/>
                <a:cs typeface="Impact"/>
              </a:rPr>
              <a:t>Facebook – Shocker Track Club</a:t>
            </a:r>
          </a:p>
          <a:p>
            <a:pPr marL="118872" indent="0" algn="ctr">
              <a:buNone/>
            </a:pPr>
            <a:r>
              <a:rPr lang="en-US" sz="2000" dirty="0">
                <a:latin typeface="Impact"/>
                <a:cs typeface="Impact"/>
              </a:rPr>
              <a:t>Twitter - @</a:t>
            </a:r>
            <a:r>
              <a:rPr lang="en-US" sz="2000" dirty="0" err="1">
                <a:latin typeface="Impact"/>
                <a:cs typeface="Impact"/>
              </a:rPr>
              <a:t>ShockerTC</a:t>
            </a:r>
            <a:endParaRPr lang="en-US" sz="2000" dirty="0">
              <a:latin typeface="Impact"/>
              <a:cs typeface="Impact"/>
            </a:endParaRPr>
          </a:p>
          <a:p>
            <a:pPr marL="118872" indent="0" algn="ctr">
              <a:buNone/>
            </a:pPr>
            <a:r>
              <a:rPr lang="en-US" sz="2000" dirty="0" smtClean="0">
                <a:solidFill>
                  <a:srgbClr val="0000FF"/>
                </a:solidFill>
                <a:latin typeface="Impact"/>
                <a:cs typeface="Impact"/>
              </a:rPr>
              <a:t>Facebook – Youth Team</a:t>
            </a:r>
          </a:p>
          <a:p>
            <a:pPr marL="118872" indent="0" algn="ctr">
              <a:buNone/>
            </a:pPr>
            <a:r>
              <a:rPr lang="en-US" sz="2000" dirty="0" smtClean="0">
                <a:solidFill>
                  <a:srgbClr val="0000FF"/>
                </a:solidFill>
                <a:latin typeface="Impact"/>
                <a:cs typeface="Impact"/>
              </a:rPr>
              <a:t>Twitter - @</a:t>
            </a:r>
            <a:r>
              <a:rPr lang="en-US" sz="2000" dirty="0" err="1" smtClean="0">
                <a:solidFill>
                  <a:srgbClr val="0000FF"/>
                </a:solidFill>
                <a:latin typeface="Impact"/>
                <a:cs typeface="Impact"/>
              </a:rPr>
              <a:t>YouthShockerTC</a:t>
            </a:r>
            <a:endParaRPr lang="en-US" sz="2000" dirty="0">
              <a:solidFill>
                <a:srgbClr val="0000FF"/>
              </a:solidFill>
              <a:latin typeface="Impact"/>
              <a:cs typeface="Impac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98829" y="5011208"/>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05132" y="5011208"/>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18</a:t>
            </a:fld>
            <a:endParaRPr lang="en-US"/>
          </a:p>
        </p:txBody>
      </p:sp>
      <p:pic>
        <p:nvPicPr>
          <p:cNvPr id="8" name="Picture 7"/>
          <p:cNvPicPr>
            <a:picLocks noChangeAspect="1"/>
          </p:cNvPicPr>
          <p:nvPr/>
        </p:nvPicPr>
        <p:blipFill>
          <a:blip r:embed="rId6"/>
          <a:stretch>
            <a:fillRect/>
          </a:stretch>
        </p:blipFill>
        <p:spPr>
          <a:xfrm>
            <a:off x="617996" y="2219792"/>
            <a:ext cx="3694458" cy="2309036"/>
          </a:xfrm>
          <a:prstGeom prst="rect">
            <a:avLst/>
          </a:prstGeom>
        </p:spPr>
      </p:pic>
      <p:pic>
        <p:nvPicPr>
          <p:cNvPr id="9" name="Picture 8"/>
          <p:cNvPicPr>
            <a:picLocks noChangeAspect="1"/>
          </p:cNvPicPr>
          <p:nvPr/>
        </p:nvPicPr>
        <p:blipFill>
          <a:blip r:embed="rId7"/>
          <a:stretch>
            <a:fillRect/>
          </a:stretch>
        </p:blipFill>
        <p:spPr>
          <a:xfrm>
            <a:off x="4487344" y="2219792"/>
            <a:ext cx="3843855" cy="2402409"/>
          </a:xfrm>
          <a:prstGeom prst="rect">
            <a:avLst/>
          </a:prstGeom>
        </p:spPr>
      </p:pic>
    </p:spTree>
    <p:extLst>
      <p:ext uri="{BB962C8B-B14F-4D97-AF65-F5344CB8AC3E}">
        <p14:creationId xmlns:p14="http://schemas.microsoft.com/office/powerpoint/2010/main" val="3582419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 Mission</a:t>
            </a:r>
            <a:endParaRPr lang="en-US" dirty="0">
              <a:latin typeface="Impact"/>
              <a:cs typeface="Impact"/>
            </a:endParaRPr>
          </a:p>
        </p:txBody>
      </p:sp>
      <p:sp>
        <p:nvSpPr>
          <p:cNvPr id="3" name="Content Placeholder 2"/>
          <p:cNvSpPr>
            <a:spLocks noGrp="1"/>
          </p:cNvSpPr>
          <p:nvPr>
            <p:ph idx="1"/>
          </p:nvPr>
        </p:nvSpPr>
        <p:spPr>
          <a:xfrm>
            <a:off x="250635" y="1544498"/>
            <a:ext cx="8003611" cy="5023139"/>
          </a:xfrm>
        </p:spPr>
        <p:txBody>
          <a:bodyPr>
            <a:normAutofit fontScale="92500" lnSpcReduction="20000"/>
          </a:bodyPr>
          <a:lstStyle/>
          <a:p>
            <a:pPr marL="114300" indent="0" algn="ctr">
              <a:buNone/>
            </a:pPr>
            <a:endParaRPr lang="en-US" sz="4100" b="1" dirty="0" smtClean="0">
              <a:latin typeface="Arial"/>
              <a:cs typeface="Arial"/>
            </a:endParaRPr>
          </a:p>
          <a:p>
            <a:pPr marL="114300" indent="0" algn="ctr">
              <a:buNone/>
            </a:pPr>
            <a:r>
              <a:rPr lang="en-US" sz="4100" b="1" dirty="0" smtClean="0">
                <a:latin typeface="Arial"/>
                <a:cs typeface="Arial"/>
              </a:rPr>
              <a:t>Provide </a:t>
            </a:r>
            <a:r>
              <a:rPr lang="en-US" sz="4100" b="1" dirty="0">
                <a:latin typeface="Arial"/>
                <a:cs typeface="Arial"/>
              </a:rPr>
              <a:t>opportunities for youth to compete in track and field from an introductory level, to high-level competition, under the framework of USATF guidelines</a:t>
            </a:r>
            <a:r>
              <a:rPr lang="en-US" sz="4100" b="1" dirty="0" smtClean="0">
                <a:latin typeface="Arial"/>
                <a:cs typeface="Arial"/>
              </a:rPr>
              <a:t>.</a:t>
            </a:r>
          </a:p>
          <a:p>
            <a:pPr marL="114300" indent="0" algn="ctr">
              <a:buNone/>
            </a:pPr>
            <a:endParaRPr lang="en-US" sz="2800" b="1" dirty="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dirty="0">
              <a:latin typeface="Arial"/>
              <a:cs typeface="Arial"/>
            </a:endParaRPr>
          </a:p>
          <a:p>
            <a:r>
              <a:rPr lang="en-US" sz="2300" dirty="0">
                <a:latin typeface="Arial"/>
                <a:cs typeface="Arial"/>
              </a:rPr>
              <a:t> </a:t>
            </a: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6827815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Leadership </a:t>
            </a:r>
            <a:endParaRPr lang="en-US" dirty="0">
              <a:latin typeface="Impact"/>
              <a:cs typeface="Impact"/>
            </a:endParaRPr>
          </a:p>
        </p:txBody>
      </p:sp>
      <p:sp>
        <p:nvSpPr>
          <p:cNvPr id="3" name="Content Placeholder 2"/>
          <p:cNvSpPr>
            <a:spLocks noGrp="1"/>
          </p:cNvSpPr>
          <p:nvPr>
            <p:ph idx="1"/>
          </p:nvPr>
        </p:nvSpPr>
        <p:spPr>
          <a:xfrm>
            <a:off x="300763" y="1417638"/>
            <a:ext cx="7980258" cy="3612620"/>
          </a:xfrm>
        </p:spPr>
        <p:txBody>
          <a:bodyPr/>
          <a:lstStyle/>
          <a:p>
            <a:pPr lvl="1"/>
            <a:r>
              <a:rPr lang="en-US" sz="2800" dirty="0" smtClean="0">
                <a:latin typeface="Arial"/>
                <a:cs typeface="Arial"/>
              </a:rPr>
              <a:t>Cole Davis		Director</a:t>
            </a:r>
          </a:p>
          <a:p>
            <a:pPr lvl="1"/>
            <a:r>
              <a:rPr lang="en-US" sz="2800" dirty="0" smtClean="0">
                <a:latin typeface="Arial"/>
                <a:cs typeface="Arial"/>
              </a:rPr>
              <a:t>Shamoya Pruitt</a:t>
            </a:r>
            <a:r>
              <a:rPr lang="en-US" sz="2800" dirty="0">
                <a:latin typeface="Arial"/>
                <a:cs typeface="Arial"/>
              </a:rPr>
              <a:t>	</a:t>
            </a:r>
            <a:r>
              <a:rPr lang="en-US" sz="2800" dirty="0" smtClean="0">
                <a:latin typeface="Arial"/>
                <a:cs typeface="Arial"/>
              </a:rPr>
              <a:t>Assistant Director</a:t>
            </a:r>
            <a:endParaRPr lang="en-US" dirty="0" smtClean="0">
              <a:latin typeface="Arial"/>
              <a:cs typeface="Arial"/>
            </a:endParaRPr>
          </a:p>
          <a:p>
            <a:pPr lvl="1"/>
            <a:r>
              <a:rPr lang="en-US" sz="2800" dirty="0" smtClean="0">
                <a:latin typeface="Arial"/>
                <a:cs typeface="Arial"/>
              </a:rPr>
              <a:t>Anita Curtis		Team Mom</a:t>
            </a:r>
          </a:p>
          <a:p>
            <a:pPr lvl="1"/>
            <a:r>
              <a:rPr lang="en-US" sz="2800" dirty="0" smtClean="0">
                <a:latin typeface="Arial"/>
                <a:cs typeface="Arial"/>
              </a:rPr>
              <a:t>Curtis Hernandez	Head Coach	</a:t>
            </a:r>
          </a:p>
          <a:p>
            <a:pPr lvl="1"/>
            <a:r>
              <a:rPr lang="en-US" sz="2800" dirty="0" smtClean="0">
                <a:latin typeface="Arial"/>
                <a:cs typeface="Arial"/>
              </a:rPr>
              <a:t>Darren Muci		President, STC</a:t>
            </a:r>
            <a:endParaRPr lang="en-US" sz="28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3823971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Fee Structure</a:t>
            </a:r>
            <a:endParaRPr lang="en-US" dirty="0">
              <a:latin typeface="Impact"/>
              <a:cs typeface="Impact"/>
            </a:endParaRPr>
          </a:p>
        </p:txBody>
      </p:sp>
      <p:sp>
        <p:nvSpPr>
          <p:cNvPr id="3" name="Content Placeholder 2"/>
          <p:cNvSpPr>
            <a:spLocks noGrp="1"/>
          </p:cNvSpPr>
          <p:nvPr>
            <p:ph idx="1"/>
          </p:nvPr>
        </p:nvSpPr>
        <p:spPr/>
        <p:txBody>
          <a:bodyPr>
            <a:normAutofit/>
          </a:bodyPr>
          <a:lstStyle/>
          <a:p>
            <a:r>
              <a:rPr lang="en-US" sz="2800" b="1" dirty="0" smtClean="0">
                <a:latin typeface="Arial"/>
                <a:cs typeface="Arial"/>
              </a:rPr>
              <a:t>Join in April		$190</a:t>
            </a:r>
          </a:p>
          <a:p>
            <a:r>
              <a:rPr lang="en-US" sz="2800" b="1" dirty="0" smtClean="0">
                <a:latin typeface="Arial"/>
                <a:cs typeface="Arial"/>
              </a:rPr>
              <a:t>Join in May		$175</a:t>
            </a:r>
          </a:p>
          <a:p>
            <a:r>
              <a:rPr lang="en-US" sz="2800" b="1" dirty="0" smtClean="0">
                <a:latin typeface="Arial"/>
                <a:cs typeface="Arial"/>
              </a:rPr>
              <a:t>Join in June/July	$</a:t>
            </a:r>
            <a:r>
              <a:rPr lang="en-US" sz="2800" b="1" dirty="0" smtClean="0">
                <a:latin typeface="Arial"/>
                <a:cs typeface="Arial"/>
              </a:rPr>
              <a:t>125</a:t>
            </a:r>
            <a:endParaRPr lang="en-US" sz="2800" b="1" dirty="0" smtClean="0">
              <a:latin typeface="Arial"/>
              <a:cs typeface="Arial"/>
            </a:endParaRPr>
          </a:p>
          <a:p>
            <a:endParaRPr lang="en-US" sz="2800" b="1" dirty="0">
              <a:latin typeface="Arial"/>
              <a:cs typeface="Arial"/>
            </a:endParaRPr>
          </a:p>
          <a:p>
            <a:r>
              <a:rPr lang="en-US" sz="2400" b="1" dirty="0" smtClean="0">
                <a:latin typeface="Arial"/>
                <a:cs typeface="Arial"/>
              </a:rPr>
              <a:t>Fee includes:</a:t>
            </a:r>
          </a:p>
          <a:p>
            <a:pPr lvl="2"/>
            <a:r>
              <a:rPr lang="en-US" sz="2000" dirty="0" smtClean="0">
                <a:latin typeface="Arial"/>
                <a:cs typeface="Arial"/>
              </a:rPr>
              <a:t>Coaching and Practice Time at WSU Cessna Stadium</a:t>
            </a:r>
          </a:p>
          <a:p>
            <a:pPr lvl="2"/>
            <a:r>
              <a:rPr lang="en-US" sz="2000" dirty="0" smtClean="0">
                <a:latin typeface="Arial"/>
                <a:cs typeface="Arial"/>
              </a:rPr>
              <a:t>Team T-shirt</a:t>
            </a:r>
          </a:p>
          <a:p>
            <a:pPr lvl="2"/>
            <a:r>
              <a:rPr lang="en-US" sz="2000" dirty="0" smtClean="0">
                <a:latin typeface="Arial"/>
                <a:cs typeface="Arial"/>
              </a:rPr>
              <a:t>Participation in WSU Summer Series Thursday Night Track Meets</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390642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Practices</a:t>
            </a:r>
            <a:endParaRPr lang="en-US" dirty="0">
              <a:latin typeface="Impact"/>
              <a:cs typeface="Impact"/>
            </a:endParaRPr>
          </a:p>
        </p:txBody>
      </p:sp>
      <p:sp>
        <p:nvSpPr>
          <p:cNvPr id="3" name="Content Placeholder 2"/>
          <p:cNvSpPr>
            <a:spLocks noGrp="1"/>
          </p:cNvSpPr>
          <p:nvPr>
            <p:ph idx="1"/>
          </p:nvPr>
        </p:nvSpPr>
        <p:spPr>
          <a:xfrm>
            <a:off x="457200" y="1252195"/>
            <a:ext cx="7620000" cy="5366546"/>
          </a:xfrm>
        </p:spPr>
        <p:txBody>
          <a:bodyPr>
            <a:normAutofit lnSpcReduction="10000"/>
          </a:bodyPr>
          <a:lstStyle/>
          <a:p>
            <a:r>
              <a:rPr lang="en-US" sz="2800" dirty="0" smtClean="0">
                <a:latin typeface="Arial"/>
                <a:cs typeface="Arial"/>
              </a:rPr>
              <a:t>WSU Cessna Stadium</a:t>
            </a:r>
            <a:endParaRPr lang="en-US" sz="2800" dirty="0">
              <a:latin typeface="Arial"/>
              <a:cs typeface="Arial"/>
            </a:endParaRPr>
          </a:p>
          <a:p>
            <a:pPr lvl="1"/>
            <a:r>
              <a:rPr lang="en-US" sz="2600" dirty="0" smtClean="0">
                <a:latin typeface="Arial"/>
                <a:cs typeface="Arial"/>
              </a:rPr>
              <a:t>April 21 through April 30</a:t>
            </a:r>
          </a:p>
          <a:p>
            <a:pPr lvl="2"/>
            <a:r>
              <a:rPr lang="en-US" sz="2600" dirty="0" smtClean="0">
                <a:latin typeface="Arial"/>
                <a:cs typeface="Arial"/>
              </a:rPr>
              <a:t>Tuesday and Thursday</a:t>
            </a:r>
          </a:p>
          <a:p>
            <a:pPr lvl="2"/>
            <a:r>
              <a:rPr lang="en-US" sz="2600" dirty="0" smtClean="0">
                <a:latin typeface="Arial"/>
                <a:cs typeface="Arial"/>
              </a:rPr>
              <a:t>600p to </a:t>
            </a:r>
            <a:r>
              <a:rPr lang="en-US" sz="2600" dirty="0">
                <a:latin typeface="Arial"/>
                <a:cs typeface="Arial"/>
              </a:rPr>
              <a:t>7</a:t>
            </a:r>
            <a:r>
              <a:rPr lang="en-US" sz="2600" dirty="0" smtClean="0">
                <a:latin typeface="Arial"/>
                <a:cs typeface="Arial"/>
              </a:rPr>
              <a:t>00p</a:t>
            </a:r>
          </a:p>
          <a:p>
            <a:pPr lvl="1"/>
            <a:r>
              <a:rPr lang="en-US" sz="2800" dirty="0" smtClean="0">
                <a:latin typeface="Arial"/>
                <a:cs typeface="Arial"/>
              </a:rPr>
              <a:t>May 5 through May 28</a:t>
            </a:r>
          </a:p>
          <a:p>
            <a:pPr lvl="2"/>
            <a:r>
              <a:rPr lang="en-US" sz="2600" dirty="0" smtClean="0">
                <a:latin typeface="Arial"/>
                <a:cs typeface="Arial"/>
              </a:rPr>
              <a:t>Tuesday, Wednesday and Thursday</a:t>
            </a:r>
          </a:p>
          <a:p>
            <a:pPr lvl="2"/>
            <a:r>
              <a:rPr lang="en-US" sz="2600" dirty="0" smtClean="0">
                <a:latin typeface="Arial"/>
                <a:cs typeface="Arial"/>
              </a:rPr>
              <a:t>645p to 815p</a:t>
            </a:r>
          </a:p>
          <a:p>
            <a:pPr lvl="1"/>
            <a:r>
              <a:rPr lang="en-US" sz="2800" dirty="0" smtClean="0">
                <a:latin typeface="Arial"/>
                <a:cs typeface="Arial"/>
              </a:rPr>
              <a:t>June </a:t>
            </a:r>
            <a:r>
              <a:rPr lang="en-US" sz="2800" dirty="0">
                <a:latin typeface="Arial"/>
                <a:cs typeface="Arial"/>
              </a:rPr>
              <a:t>1</a:t>
            </a:r>
            <a:r>
              <a:rPr lang="en-US" sz="2800" dirty="0" smtClean="0">
                <a:latin typeface="Arial"/>
                <a:cs typeface="Arial"/>
              </a:rPr>
              <a:t> through July 29</a:t>
            </a:r>
          </a:p>
          <a:p>
            <a:pPr lvl="2"/>
            <a:r>
              <a:rPr lang="en-US" sz="2600" dirty="0" smtClean="0">
                <a:latin typeface="Arial"/>
                <a:cs typeface="Arial"/>
              </a:rPr>
              <a:t>Monday, Tuesday, and Wednesday</a:t>
            </a:r>
          </a:p>
          <a:p>
            <a:pPr lvl="2"/>
            <a:r>
              <a:rPr lang="en-US" sz="2600" dirty="0" smtClean="0">
                <a:latin typeface="Arial"/>
                <a:cs typeface="Arial"/>
              </a:rPr>
              <a:t>645p to 815p</a:t>
            </a:r>
          </a:p>
          <a:p>
            <a:r>
              <a:rPr lang="en-US" sz="3000" dirty="0" smtClean="0">
                <a:latin typeface="Arial"/>
                <a:cs typeface="Arial"/>
              </a:rPr>
              <a:t>Alternate locations with notice</a:t>
            </a:r>
          </a:p>
        </p:txBody>
      </p:sp>
      <p:sp>
        <p:nvSpPr>
          <p:cNvPr id="4" name="Slide Number Placeholder 3"/>
          <p:cNvSpPr>
            <a:spLocks noGrp="1"/>
          </p:cNvSpPr>
          <p:nvPr>
            <p:ph type="sldNum" sz="quarter" idx="12"/>
          </p:nvPr>
        </p:nvSpPr>
        <p:spPr/>
        <p:txBody>
          <a:bodyPr/>
          <a:lstStyle/>
          <a:p>
            <a:fld id="{34452F5A-1E19-4F47-A5DD-CF3E6D8BC662}" type="slidenum">
              <a:rPr lang="en-US" smtClean="0"/>
              <a:t>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22262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Leaders and Coaches</a:t>
            </a:r>
            <a:endParaRPr lang="en-US" dirty="0">
              <a:latin typeface="Impact"/>
              <a:cs typeface="Impact"/>
            </a:endParaRPr>
          </a:p>
        </p:txBody>
      </p:sp>
      <p:sp>
        <p:nvSpPr>
          <p:cNvPr id="3" name="Content Placeholder 2"/>
          <p:cNvSpPr>
            <a:spLocks noGrp="1"/>
          </p:cNvSpPr>
          <p:nvPr>
            <p:ph idx="1"/>
          </p:nvPr>
        </p:nvSpPr>
        <p:spPr>
          <a:xfrm>
            <a:off x="286169" y="1600200"/>
            <a:ext cx="8121227" cy="4800600"/>
          </a:xfrm>
        </p:spPr>
        <p:txBody>
          <a:bodyPr>
            <a:normAutofit/>
          </a:bodyPr>
          <a:lstStyle/>
          <a:p>
            <a:r>
              <a:rPr lang="en-US" sz="2800" dirty="0">
                <a:latin typeface="Arial"/>
                <a:cs typeface="Arial"/>
              </a:rPr>
              <a:t>All STC Youth </a:t>
            </a:r>
            <a:r>
              <a:rPr lang="en-US" sz="2800" dirty="0" smtClean="0">
                <a:latin typeface="Arial"/>
                <a:cs typeface="Arial"/>
              </a:rPr>
              <a:t>Leadership and Coaches MUST:</a:t>
            </a:r>
          </a:p>
          <a:p>
            <a:pPr lvl="1"/>
            <a:r>
              <a:rPr lang="en-US" sz="2400" dirty="0" smtClean="0">
                <a:latin typeface="Arial"/>
                <a:cs typeface="Arial"/>
              </a:rPr>
              <a:t>Have applied to Shocker Track Club</a:t>
            </a:r>
          </a:p>
          <a:p>
            <a:pPr lvl="1"/>
            <a:r>
              <a:rPr lang="en-US" sz="2400" dirty="0" smtClean="0">
                <a:latin typeface="Arial"/>
                <a:cs typeface="Arial"/>
              </a:rPr>
              <a:t>Be USATF members</a:t>
            </a:r>
          </a:p>
          <a:p>
            <a:pPr lvl="2"/>
            <a:r>
              <a:rPr lang="en-US" sz="2200" dirty="0" smtClean="0">
                <a:latin typeface="Arial"/>
                <a:cs typeface="Arial"/>
              </a:rPr>
              <a:t>$30 annual membership</a:t>
            </a:r>
          </a:p>
          <a:p>
            <a:pPr lvl="1"/>
            <a:r>
              <a:rPr lang="en-US" sz="2400" dirty="0">
                <a:latin typeface="Arial"/>
                <a:cs typeface="Arial"/>
              </a:rPr>
              <a:t>H</a:t>
            </a:r>
            <a:r>
              <a:rPr lang="en-US" sz="2400" dirty="0" smtClean="0">
                <a:latin typeface="Arial"/>
                <a:cs typeface="Arial"/>
              </a:rPr>
              <a:t>ave </a:t>
            </a:r>
            <a:r>
              <a:rPr lang="en-US" sz="2400" dirty="0">
                <a:latin typeface="Arial"/>
                <a:cs typeface="Arial"/>
              </a:rPr>
              <a:t>passed a USA Track &amp; Field background </a:t>
            </a:r>
            <a:r>
              <a:rPr lang="en-US" sz="2400" dirty="0" smtClean="0">
                <a:latin typeface="Arial"/>
                <a:cs typeface="Arial"/>
              </a:rPr>
              <a:t>check</a:t>
            </a:r>
          </a:p>
          <a:p>
            <a:pPr lvl="2"/>
            <a:r>
              <a:rPr lang="en-US" sz="2200" dirty="0" smtClean="0">
                <a:latin typeface="Arial"/>
                <a:cs typeface="Arial"/>
              </a:rPr>
              <a:t>$8 fee</a:t>
            </a:r>
          </a:p>
          <a:p>
            <a:pPr lvl="2"/>
            <a:endParaRPr lang="en-US" sz="2200" dirty="0">
              <a:latin typeface="Arial"/>
              <a:cs typeface="Arial"/>
            </a:endParaRPr>
          </a:p>
          <a:p>
            <a:pPr marL="777240" lvl="2" indent="0" algn="ctr">
              <a:buNone/>
            </a:pPr>
            <a:r>
              <a:rPr lang="en-US" sz="2200" b="1" dirty="0" smtClean="0">
                <a:latin typeface="Arial"/>
                <a:cs typeface="Arial"/>
              </a:rPr>
              <a:t>The above applies to parents/guardians that want to assist their own children during official practices.</a:t>
            </a:r>
          </a:p>
        </p:txBody>
      </p:sp>
      <p:sp>
        <p:nvSpPr>
          <p:cNvPr id="4" name="Slide Number Placeholder 3"/>
          <p:cNvSpPr>
            <a:spLocks noGrp="1"/>
          </p:cNvSpPr>
          <p:nvPr>
            <p:ph type="sldNum" sz="quarter" idx="12"/>
          </p:nvPr>
        </p:nvSpPr>
        <p:spPr/>
        <p:txBody>
          <a:bodyPr/>
          <a:lstStyle/>
          <a:p>
            <a:fld id="{34452F5A-1E19-4F47-A5DD-CF3E6D8BC662}" type="slidenum">
              <a:rPr lang="en-US" smtClean="0"/>
              <a:t>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948763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Coaches </a:t>
            </a:r>
            <a:endParaRPr lang="en-US" dirty="0">
              <a:latin typeface="Impact"/>
              <a:cs typeface="Impact"/>
            </a:endParaRPr>
          </a:p>
        </p:txBody>
      </p:sp>
      <p:sp>
        <p:nvSpPr>
          <p:cNvPr id="3" name="Content Placeholder 2"/>
          <p:cNvSpPr>
            <a:spLocks noGrp="1"/>
          </p:cNvSpPr>
          <p:nvPr>
            <p:ph idx="1"/>
          </p:nvPr>
        </p:nvSpPr>
        <p:spPr>
          <a:xfrm>
            <a:off x="457199" y="1417638"/>
            <a:ext cx="7823821" cy="4983162"/>
          </a:xfrm>
        </p:spPr>
        <p:txBody>
          <a:bodyPr>
            <a:normAutofit/>
          </a:bodyPr>
          <a:lstStyle/>
          <a:p>
            <a:r>
              <a:rPr lang="en-US" sz="2800" dirty="0" smtClean="0">
                <a:latin typeface="Arial"/>
                <a:cs typeface="Arial"/>
              </a:rPr>
              <a:t>Curtis Hernandez		Distance</a:t>
            </a:r>
          </a:p>
          <a:p>
            <a:r>
              <a:rPr lang="en-US" sz="2800" dirty="0" smtClean="0">
                <a:latin typeface="Arial"/>
                <a:cs typeface="Arial"/>
              </a:rPr>
              <a:t>Shamoya Pruitt		Sprints/Hurdles</a:t>
            </a:r>
          </a:p>
          <a:p>
            <a:r>
              <a:rPr lang="en-US" sz="2800" dirty="0" smtClean="0">
                <a:latin typeface="Arial"/>
                <a:cs typeface="Arial"/>
              </a:rPr>
              <a:t>Denis Fraizer			Pole Vault</a:t>
            </a:r>
          </a:p>
          <a:p>
            <a:r>
              <a:rPr lang="en-US" sz="2800" dirty="0" smtClean="0">
                <a:latin typeface="Arial"/>
                <a:cs typeface="Arial"/>
              </a:rPr>
              <a:t>Skyler Arneson			Throws</a:t>
            </a:r>
          </a:p>
          <a:p>
            <a:r>
              <a:rPr lang="en-US" sz="2800" dirty="0" smtClean="0">
                <a:latin typeface="Arial"/>
                <a:cs typeface="Arial"/>
              </a:rPr>
              <a:t>Shazz Michael-Lindo		Horizontal </a:t>
            </a:r>
            <a:r>
              <a:rPr lang="en-US" sz="2800" dirty="0" smtClean="0">
                <a:latin typeface="Arial"/>
                <a:cs typeface="Arial"/>
              </a:rPr>
              <a:t>Jumps</a:t>
            </a:r>
          </a:p>
          <a:p>
            <a:r>
              <a:rPr lang="en-US" sz="2800" dirty="0" smtClean="0">
                <a:latin typeface="Arial"/>
                <a:cs typeface="Arial"/>
              </a:rPr>
              <a:t>Anita Curtis			Distance</a:t>
            </a:r>
          </a:p>
          <a:p>
            <a:r>
              <a:rPr lang="en-US" sz="2800" dirty="0" smtClean="0">
                <a:latin typeface="Arial"/>
                <a:cs typeface="Arial"/>
              </a:rPr>
              <a:t>Donna Hernandez		Distance</a:t>
            </a:r>
            <a:endParaRPr lang="en-US" sz="2800" dirty="0">
              <a:latin typeface="Arial"/>
              <a:cs typeface="Arial"/>
            </a:endParaRPr>
          </a:p>
          <a:p>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7</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13077422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417639"/>
            <a:ext cx="8149940" cy="5309508"/>
          </a:xfrm>
        </p:spPr>
        <p:txBody>
          <a:bodyPr>
            <a:normAutofit/>
          </a:bodyPr>
          <a:lstStyle/>
          <a:p>
            <a:pPr algn="ctr"/>
            <a:r>
              <a:rPr lang="en-US" sz="2600" dirty="0">
                <a:latin typeface="Arial"/>
                <a:cs typeface="Arial"/>
              </a:rPr>
              <a:t>Oversight, Coaching, and Support </a:t>
            </a:r>
            <a:endParaRPr lang="en-US" sz="2600" dirty="0" smtClean="0">
              <a:latin typeface="Arial"/>
              <a:cs typeface="Arial"/>
            </a:endParaRPr>
          </a:p>
          <a:p>
            <a:pPr algn="ctr"/>
            <a:r>
              <a:rPr lang="en-US" sz="2600" dirty="0" smtClean="0">
                <a:latin typeface="Arial"/>
                <a:cs typeface="Arial"/>
              </a:rPr>
              <a:t>is </a:t>
            </a:r>
            <a:r>
              <a:rPr lang="en-US" sz="2600" dirty="0">
                <a:latin typeface="Arial"/>
                <a:cs typeface="Arial"/>
              </a:rPr>
              <a:t>performed in a way that:</a:t>
            </a:r>
          </a:p>
          <a:p>
            <a:pPr marL="114300" indent="0">
              <a:buNone/>
            </a:pPr>
            <a:r>
              <a:rPr lang="en-US" sz="2600" dirty="0">
                <a:latin typeface="Arial"/>
                <a:cs typeface="Arial"/>
              </a:rPr>
              <a:t> </a:t>
            </a:r>
          </a:p>
          <a:p>
            <a:pPr lvl="0"/>
            <a:r>
              <a:rPr lang="en-US" sz="2600" dirty="0">
                <a:latin typeface="Arial"/>
                <a:cs typeface="Arial"/>
              </a:rPr>
              <a:t>provides opportunities for participating youth to have fun,</a:t>
            </a:r>
          </a:p>
          <a:p>
            <a:pPr lvl="0"/>
            <a:r>
              <a:rPr lang="en-US" sz="2600" dirty="0">
                <a:latin typeface="Arial"/>
                <a:cs typeface="Arial"/>
              </a:rPr>
              <a:t>provides opportunities for youth to improve as track and field athletes, and</a:t>
            </a:r>
          </a:p>
          <a:p>
            <a:pPr lvl="0"/>
            <a:r>
              <a:rPr lang="en-US" sz="2600" dirty="0">
                <a:latin typeface="Arial"/>
                <a:cs typeface="Arial"/>
              </a:rPr>
              <a:t>teaches youth to set goals and develop character through sportsmanship</a:t>
            </a:r>
            <a:r>
              <a:rPr lang="en-US" sz="2600" dirty="0" smtClean="0">
                <a:latin typeface="Arial"/>
                <a:cs typeface="Arial"/>
              </a:rPr>
              <a:t>,</a:t>
            </a:r>
            <a:endParaRPr lang="en-US" sz="2600" b="1"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578978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Parents/Guardians</a:t>
            </a:r>
            <a:endParaRPr lang="en-US" dirty="0">
              <a:latin typeface="Impact"/>
              <a:cs typeface="Impact"/>
            </a:endParaRPr>
          </a:p>
        </p:txBody>
      </p:sp>
      <p:sp>
        <p:nvSpPr>
          <p:cNvPr id="3" name="Content Placeholder 2"/>
          <p:cNvSpPr>
            <a:spLocks noGrp="1"/>
          </p:cNvSpPr>
          <p:nvPr>
            <p:ph idx="1"/>
          </p:nvPr>
        </p:nvSpPr>
        <p:spPr>
          <a:xfrm>
            <a:off x="286169" y="1417637"/>
            <a:ext cx="8121227" cy="5272657"/>
          </a:xfrm>
        </p:spPr>
        <p:txBody>
          <a:bodyPr>
            <a:normAutofit/>
          </a:bodyPr>
          <a:lstStyle/>
          <a:p>
            <a:pPr marL="114300" indent="0" algn="ctr">
              <a:buNone/>
            </a:pPr>
            <a:r>
              <a:rPr lang="en-US" sz="2800" i="1" dirty="0">
                <a:latin typeface="Arial"/>
                <a:cs typeface="Arial"/>
              </a:rPr>
              <a:t>Parents are important to the success of the athlete and the </a:t>
            </a:r>
            <a:r>
              <a:rPr lang="en-US" sz="2800" i="1" dirty="0" err="1" smtClean="0">
                <a:latin typeface="Arial"/>
                <a:cs typeface="Arial"/>
              </a:rPr>
              <a:t>ShockerTrack</a:t>
            </a:r>
            <a:r>
              <a:rPr lang="en-US" sz="2800" i="1" dirty="0" smtClean="0">
                <a:latin typeface="Arial"/>
                <a:cs typeface="Arial"/>
              </a:rPr>
              <a:t> Club</a:t>
            </a:r>
            <a:r>
              <a:rPr lang="en-US" sz="2800" i="1" dirty="0">
                <a:latin typeface="Arial"/>
                <a:cs typeface="Arial"/>
              </a:rPr>
              <a:t>. </a:t>
            </a:r>
            <a:r>
              <a:rPr lang="en-US" sz="2800" dirty="0">
                <a:latin typeface="Arial"/>
                <a:cs typeface="Arial"/>
              </a:rPr>
              <a:t> </a:t>
            </a:r>
            <a:endParaRPr lang="en-US" sz="2800" dirty="0" smtClean="0">
              <a:latin typeface="Arial"/>
              <a:cs typeface="Arial"/>
            </a:endParaRPr>
          </a:p>
          <a:p>
            <a:r>
              <a:rPr lang="en-US" sz="2800" dirty="0" smtClean="0">
                <a:latin typeface="Arial"/>
                <a:cs typeface="Arial"/>
              </a:rPr>
              <a:t>Please </a:t>
            </a:r>
            <a:r>
              <a:rPr lang="en-US" sz="2800" dirty="0">
                <a:latin typeface="Arial"/>
                <a:cs typeface="Arial"/>
              </a:rPr>
              <a:t>observe the following: </a:t>
            </a:r>
          </a:p>
          <a:p>
            <a:pPr lvl="1"/>
            <a:r>
              <a:rPr lang="en-US" sz="2200" dirty="0" smtClean="0">
                <a:latin typeface="Arial"/>
                <a:cs typeface="Arial"/>
              </a:rPr>
              <a:t>Maintain </a:t>
            </a:r>
            <a:r>
              <a:rPr lang="en-US" sz="2200" dirty="0">
                <a:latin typeface="Arial"/>
                <a:cs typeface="Arial"/>
              </a:rPr>
              <a:t>a positive attitude</a:t>
            </a:r>
          </a:p>
          <a:p>
            <a:pPr lvl="1"/>
            <a:r>
              <a:rPr lang="en-US" sz="2200" dirty="0">
                <a:latin typeface="Arial"/>
                <a:cs typeface="Arial"/>
              </a:rPr>
              <a:t>Pay all fees in a timely manner</a:t>
            </a:r>
          </a:p>
          <a:p>
            <a:pPr lvl="1"/>
            <a:r>
              <a:rPr lang="en-US" sz="2200" dirty="0">
                <a:latin typeface="Arial"/>
                <a:cs typeface="Arial"/>
              </a:rPr>
              <a:t>Realize that once an athlete is at a given facility, they are under the supervision/jurisdiction/guidelines of the STC Youth Team management and coaching staff</a:t>
            </a:r>
          </a:p>
          <a:p>
            <a:pPr lvl="1"/>
            <a:r>
              <a:rPr lang="en-US" sz="2200" dirty="0">
                <a:latin typeface="Arial"/>
                <a:cs typeface="Arial"/>
              </a:rPr>
              <a:t>Ensure that the athlete is at practice and at meets on time</a:t>
            </a:r>
          </a:p>
          <a:p>
            <a:pPr lvl="1"/>
            <a:r>
              <a:rPr lang="en-US" sz="2200" dirty="0">
                <a:latin typeface="Arial"/>
                <a:cs typeface="Arial"/>
              </a:rPr>
              <a:t>Remain in the seating area at practice and meets</a:t>
            </a:r>
          </a:p>
          <a:p>
            <a:pPr lvl="1"/>
            <a:r>
              <a:rPr lang="en-US" sz="2200" dirty="0">
                <a:latin typeface="Arial"/>
                <a:cs typeface="Arial"/>
              </a:rPr>
              <a:t>Ask questions of STC Youth management and coaches at an appropriate time and in an appropriate manner</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9</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218496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2114</TotalTime>
  <Words>572</Words>
  <Application>Microsoft Macintosh PowerPoint</Application>
  <PresentationFormat>On-screen Show (4:3)</PresentationFormat>
  <Paragraphs>183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Shocker Track Club</vt:lpstr>
      <vt:lpstr>Youth Team – Mission</vt:lpstr>
      <vt:lpstr>Youth Team Leadership </vt:lpstr>
      <vt:lpstr>Fee Structure</vt:lpstr>
      <vt:lpstr>Youth Practices</vt:lpstr>
      <vt:lpstr>Leaders and Coaches</vt:lpstr>
      <vt:lpstr>Youth Team Coaches </vt:lpstr>
      <vt:lpstr>Coaching Philosophy</vt:lpstr>
      <vt:lpstr>Parents/Guardians</vt:lpstr>
      <vt:lpstr>USATF Youth Membership</vt:lpstr>
      <vt:lpstr>USATF Membership Benefits</vt:lpstr>
      <vt:lpstr>Questions</vt:lpstr>
      <vt:lpstr>SHOCKER TRACK CLUB</vt:lpstr>
      <vt:lpstr>Shocker Track Club</vt:lpstr>
      <vt:lpstr>History</vt:lpstr>
      <vt:lpstr>STC Organizational Structure</vt:lpstr>
      <vt:lpstr>STC Board of Directors</vt:lpstr>
      <vt:lpstr>Follow STC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Darren Muci</dc:creator>
  <cp:lastModifiedBy>Darren Muci</cp:lastModifiedBy>
  <cp:revision>149</cp:revision>
  <dcterms:created xsi:type="dcterms:W3CDTF">2012-12-04T14:03:55Z</dcterms:created>
  <dcterms:modified xsi:type="dcterms:W3CDTF">2015-04-01T00:56:25Z</dcterms:modified>
</cp:coreProperties>
</file>